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Lst>
  <p:notesMasterIdLst>
    <p:notesMasterId r:id="rId55"/>
  </p:notesMasterIdLst>
  <p:sldIdLst>
    <p:sldId id="256" r:id="rId2"/>
    <p:sldId id="259" r:id="rId3"/>
    <p:sldId id="284" r:id="rId4"/>
    <p:sldId id="280" r:id="rId5"/>
    <p:sldId id="355" r:id="rId6"/>
    <p:sldId id="308" r:id="rId7"/>
    <p:sldId id="356" r:id="rId8"/>
    <p:sldId id="357" r:id="rId9"/>
    <p:sldId id="385" r:id="rId10"/>
    <p:sldId id="386" r:id="rId11"/>
    <p:sldId id="387" r:id="rId12"/>
    <p:sldId id="388" r:id="rId13"/>
    <p:sldId id="389" r:id="rId14"/>
    <p:sldId id="361" r:id="rId15"/>
    <p:sldId id="362" r:id="rId16"/>
    <p:sldId id="382" r:id="rId17"/>
    <p:sldId id="363" r:id="rId18"/>
    <p:sldId id="364" r:id="rId19"/>
    <p:sldId id="365" r:id="rId20"/>
    <p:sldId id="366" r:id="rId21"/>
    <p:sldId id="367" r:id="rId22"/>
    <p:sldId id="368" r:id="rId23"/>
    <p:sldId id="369" r:id="rId24"/>
    <p:sldId id="370" r:id="rId25"/>
    <p:sldId id="371" r:id="rId26"/>
    <p:sldId id="372" r:id="rId27"/>
    <p:sldId id="373" r:id="rId28"/>
    <p:sldId id="374" r:id="rId29"/>
    <p:sldId id="375" r:id="rId30"/>
    <p:sldId id="376" r:id="rId31"/>
    <p:sldId id="377" r:id="rId32"/>
    <p:sldId id="378" r:id="rId33"/>
    <p:sldId id="379" r:id="rId34"/>
    <p:sldId id="380" r:id="rId35"/>
    <p:sldId id="381" r:id="rId36"/>
    <p:sldId id="283" r:id="rId37"/>
    <p:sldId id="290" r:id="rId38"/>
    <p:sldId id="291" r:id="rId39"/>
    <p:sldId id="312" r:id="rId40"/>
    <p:sldId id="346" r:id="rId41"/>
    <p:sldId id="347" r:id="rId42"/>
    <p:sldId id="348" r:id="rId43"/>
    <p:sldId id="349" r:id="rId44"/>
    <p:sldId id="350" r:id="rId45"/>
    <p:sldId id="351" r:id="rId46"/>
    <p:sldId id="352" r:id="rId47"/>
    <p:sldId id="353" r:id="rId48"/>
    <p:sldId id="354" r:id="rId49"/>
    <p:sldId id="383" r:id="rId50"/>
    <p:sldId id="384" r:id="rId51"/>
    <p:sldId id="390" r:id="rId52"/>
    <p:sldId id="391" r:id="rId53"/>
    <p:sldId id="307"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264637-00D2-4547-90A7-1A9A440E1F87}">
          <p14:sldIdLst>
            <p14:sldId id="256"/>
            <p14:sldId id="259"/>
          </p14:sldIdLst>
        </p14:section>
        <p14:section name="Part 1" id="{08B8DE49-8C3C-46E2-B2B6-A0FCB0C42470}">
          <p14:sldIdLst>
            <p14:sldId id="284"/>
            <p14:sldId id="280"/>
            <p14:sldId id="355"/>
            <p14:sldId id="308"/>
            <p14:sldId id="356"/>
            <p14:sldId id="357"/>
            <p14:sldId id="385"/>
            <p14:sldId id="386"/>
            <p14:sldId id="387"/>
            <p14:sldId id="388"/>
            <p14:sldId id="389"/>
            <p14:sldId id="361"/>
            <p14:sldId id="362"/>
            <p14:sldId id="38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Lst>
        </p14:section>
        <p14:section name="Part 2" id="{1543FE3E-D207-4491-87FB-CCF3A2B155B2}">
          <p14:sldIdLst>
            <p14:sldId id="283"/>
            <p14:sldId id="290"/>
            <p14:sldId id="291"/>
            <p14:sldId id="312"/>
            <p14:sldId id="346"/>
            <p14:sldId id="347"/>
            <p14:sldId id="348"/>
            <p14:sldId id="349"/>
            <p14:sldId id="350"/>
            <p14:sldId id="351"/>
            <p14:sldId id="352"/>
            <p14:sldId id="353"/>
            <p14:sldId id="354"/>
            <p14:sldId id="383"/>
            <p14:sldId id="384"/>
            <p14:sldId id="390"/>
            <p14:sldId id="391"/>
            <p14:sldId id="3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0C22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67" d="100"/>
          <a:sy n="67" d="100"/>
        </p:scale>
        <p:origin x="34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61DF8D45-168C-489F-92D5-7F03AD48A8E6}">
      <dgm:prSet phldrT="[Text]"/>
      <dgm:spPr/>
      <dgm:t>
        <a:bodyPr/>
        <a:lstStyle/>
        <a:p>
          <a:r>
            <a:rPr lang="en-US" dirty="0" smtClean="0"/>
            <a:t>Serial Terminal, Tutorial 1 Troubleshooting</a:t>
          </a:r>
          <a:endParaRPr lang="en-US" dirty="0"/>
        </a:p>
      </dgm:t>
    </dgm:pt>
    <dgm:pt modelId="{DD0A5D97-9DE3-4AFF-A426-FDC453F58235}" type="parTrans" cxnId="{82B13C5B-207C-47AB-AF5C-72229F1604EF}">
      <dgm:prSet/>
      <dgm:spPr/>
      <dgm:t>
        <a:bodyPr/>
        <a:lstStyle/>
        <a:p>
          <a:endParaRPr lang="en-US"/>
        </a:p>
      </dgm:t>
    </dgm:pt>
    <dgm:pt modelId="{5FA7D686-54AA-4681-9E05-B25D0639FEB9}" type="sibTrans" cxnId="{82B13C5B-207C-47AB-AF5C-72229F1604EF}">
      <dgm:prSet/>
      <dgm:spPr/>
      <dgm:t>
        <a:bodyPr/>
        <a:lstStyle/>
        <a:p>
          <a:endParaRPr lang="en-US"/>
        </a:p>
      </dgm:t>
    </dgm:pt>
    <dgm:pt modelId="{62153478-159A-4AEC-8ECC-02D6FA6FCF53}">
      <dgm:prSet phldrT="[Text]"/>
      <dgm:spPr/>
      <dgm:t>
        <a:bodyPr/>
        <a:lstStyle/>
        <a:p>
          <a:r>
            <a:rPr lang="en-US" dirty="0" smtClean="0"/>
            <a:t>Part 2</a:t>
          </a:r>
          <a:endParaRPr lang="en-US" dirty="0"/>
        </a:p>
      </dgm:t>
    </dgm:pt>
    <dgm:pt modelId="{6FFDEC7D-DA3A-4641-AEFA-DF7591EE2B51}" type="parTrans" cxnId="{562AFA80-CD8F-4D0A-AF0F-6D961B022162}">
      <dgm:prSet/>
      <dgm:spPr/>
      <dgm:t>
        <a:bodyPr/>
        <a:lstStyle/>
        <a:p>
          <a:endParaRPr lang="en-US"/>
        </a:p>
      </dgm:t>
    </dgm:pt>
    <dgm:pt modelId="{FA21BA8E-7C36-4BFA-8F6E-3AEA33FE660F}" type="sibTrans" cxnId="{562AFA80-CD8F-4D0A-AF0F-6D961B022162}">
      <dgm:prSet/>
      <dgm:spPr/>
      <dgm:t>
        <a:bodyPr/>
        <a:lstStyle/>
        <a:p>
          <a:endParaRPr lang="en-US"/>
        </a:p>
      </dgm:t>
    </dgm:pt>
    <dgm:pt modelId="{515C23EF-854F-4A35-A3FE-0AD1D05FF570}">
      <dgm:prSet phldrT="[Text]"/>
      <dgm:spPr/>
      <dgm:t>
        <a:bodyPr/>
        <a:lstStyle/>
        <a:p>
          <a:pPr algn="l"/>
          <a:r>
            <a:rPr lang="en-US" dirty="0" smtClean="0"/>
            <a:t>Computer Vision with OpenCV4</a:t>
          </a:r>
        </a:p>
        <a:p>
          <a:pPr algn="l"/>
          <a:r>
            <a:rPr lang="en-US" dirty="0" smtClean="0"/>
            <a:t>Anaconda Python</a:t>
          </a:r>
        </a:p>
        <a:p>
          <a:pPr algn="l"/>
          <a:r>
            <a:rPr lang="en-US" dirty="0" smtClean="0"/>
            <a:t>Image Processing with python</a:t>
          </a:r>
          <a:endParaRPr lang="en-US" dirty="0" smtClean="0"/>
        </a:p>
        <a:p>
          <a:pPr algn="l"/>
          <a:r>
            <a:rPr lang="en-US" dirty="0" smtClean="0"/>
            <a:t>Questions</a:t>
          </a:r>
          <a:endParaRPr lang="en-US" dirty="0"/>
        </a:p>
      </dgm:t>
    </dgm:pt>
    <dgm:pt modelId="{2194DADB-5983-48A8-94A2-F67DD60F4DFA}" type="parTrans" cxnId="{763DBB2F-9520-410C-829B-06E64BFF965B}">
      <dgm:prSet/>
      <dgm:spPr/>
      <dgm:t>
        <a:bodyPr/>
        <a:lstStyle/>
        <a:p>
          <a:endParaRPr lang="en-US"/>
        </a:p>
      </dgm:t>
    </dgm:pt>
    <dgm:pt modelId="{B099928A-2FD2-40AE-B4E8-564E4AB083BE}" type="sibTrans" cxnId="{763DBB2F-9520-410C-829B-06E64BFF965B}">
      <dgm:prSet/>
      <dgm:spPr/>
      <dgm:t>
        <a:bodyPr/>
        <a:lstStyle/>
        <a:p>
          <a:endParaRPr lang="en-US"/>
        </a:p>
      </dgm:t>
    </dgm:pt>
    <dgm:pt modelId="{5A35F1C2-7A09-43C6-912B-9F7F6250EEE1}">
      <dgm:prSet phldrT="[Text]"/>
      <dgm:spPr/>
      <dgm:t>
        <a:bodyPr/>
        <a:lstStyle/>
        <a:p>
          <a:r>
            <a:rPr lang="en-US" dirty="0" smtClean="0"/>
            <a:t>Part 3</a:t>
          </a:r>
          <a:endParaRPr lang="en-US" dirty="0"/>
        </a:p>
      </dgm:t>
    </dgm:pt>
    <dgm:pt modelId="{776C6C17-963F-424A-AE3D-450A8793F99F}" type="parTrans" cxnId="{42B71C21-FC29-47E0-AA57-F849550B58C3}">
      <dgm:prSet/>
      <dgm:spPr/>
      <dgm:t>
        <a:bodyPr/>
        <a:lstStyle/>
        <a:p>
          <a:endParaRPr lang="en-US"/>
        </a:p>
      </dgm:t>
    </dgm:pt>
    <dgm:pt modelId="{E05F3565-0F70-4E1B-A7C3-DDF9A931E8F4}" type="sibTrans" cxnId="{42B71C21-FC29-47E0-AA57-F849550B58C3}">
      <dgm:prSet/>
      <dgm:spPr/>
      <dgm:t>
        <a:bodyPr/>
        <a:lstStyle/>
        <a:p>
          <a:endParaRPr lang="en-US"/>
        </a:p>
      </dgm:t>
    </dgm:pt>
    <dgm:pt modelId="{F8A02F06-6B0E-4291-B467-07BCBD092D6F}">
      <dgm:prSet phldrT="[Text]"/>
      <dgm:spPr/>
      <dgm:t>
        <a:bodyPr/>
        <a:lstStyle/>
        <a:p>
          <a:r>
            <a:rPr lang="en-US" dirty="0" smtClean="0">
              <a:solidFill>
                <a:srgbClr val="00B050"/>
              </a:solidFill>
            </a:rPr>
            <a:t>Homework</a:t>
          </a:r>
          <a:endParaRPr lang="en-US" dirty="0">
            <a:solidFill>
              <a:srgbClr val="00B050"/>
            </a:solidFill>
          </a:endParaRPr>
        </a:p>
      </dgm:t>
    </dgm:pt>
    <dgm:pt modelId="{CD544F61-EEFC-4D99-BE63-40FBF93BD29B}" type="parTrans" cxnId="{41FB0DF3-4DAE-4B14-88D1-BCC6BC6CD078}">
      <dgm:prSet/>
      <dgm:spPr/>
      <dgm:t>
        <a:bodyPr/>
        <a:lstStyle/>
        <a:p>
          <a:endParaRPr lang="en-US"/>
        </a:p>
      </dgm:t>
    </dgm:pt>
    <dgm:pt modelId="{F8277667-513A-4974-BD3C-58588A1AA01D}" type="sibTrans" cxnId="{41FB0DF3-4DAE-4B14-88D1-BCC6BC6CD078}">
      <dgm:prSet/>
      <dgm:spPr/>
      <dgm:t>
        <a:bodyPr/>
        <a:lstStyle/>
        <a:p>
          <a:endParaRPr lang="en-US"/>
        </a:p>
      </dgm:t>
    </dgm:pt>
    <dgm:pt modelId="{8522CCEA-9233-44A3-9CAD-1159203B844F}">
      <dgm:prSet phldrT="[Text]"/>
      <dgm:spPr/>
      <dgm:t>
        <a:bodyPr/>
        <a:lstStyle/>
        <a:p>
          <a:r>
            <a:rPr lang="en-US" dirty="0" smtClean="0"/>
            <a:t>Questions?</a:t>
          </a:r>
          <a:endParaRPr lang="en-US" dirty="0"/>
        </a:p>
      </dgm:t>
    </dgm:pt>
    <dgm:pt modelId="{82A3824B-9511-4487-AC43-C4583CDC47BB}" type="parTrans" cxnId="{98BF7230-E11C-4CF4-B9A7-4799E8CC3CBC}">
      <dgm:prSet/>
      <dgm:spPr/>
      <dgm:t>
        <a:bodyPr/>
        <a:lstStyle/>
        <a:p>
          <a:endParaRPr lang="en-US"/>
        </a:p>
      </dgm:t>
    </dgm:pt>
    <dgm:pt modelId="{66F313D2-A43B-4B6A-9CA9-F3DDF302A663}" type="sibTrans" cxnId="{98BF7230-E11C-4CF4-B9A7-4799E8CC3CBC}">
      <dgm:prSet/>
      <dgm:spPr/>
      <dgm:t>
        <a:bodyPr/>
        <a:lstStyle/>
        <a:p>
          <a:endParaRPr lang="en-US"/>
        </a:p>
      </dgm:t>
    </dgm:pt>
    <dgm:pt modelId="{FE501D1E-C6FF-485B-8418-810659D3DB4C}">
      <dgm:prSet phldrT="[Text]"/>
      <dgm:spPr/>
      <dgm:t>
        <a:bodyPr/>
        <a:lstStyle/>
        <a:p>
          <a:r>
            <a:rPr lang="en-US" dirty="0" smtClean="0"/>
            <a:t>Projects and Teams</a:t>
          </a:r>
          <a:endParaRPr lang="en-US" dirty="0"/>
        </a:p>
      </dgm:t>
    </dgm:pt>
    <dgm:pt modelId="{9ACC09D2-785C-4617-83D8-B07C29A4C816}" type="parTrans" cxnId="{81BAAB13-1934-4EC5-825A-B04FF386E0B5}">
      <dgm:prSet/>
      <dgm:spPr/>
      <dgm:t>
        <a:bodyPr/>
        <a:lstStyle/>
        <a:p>
          <a:endParaRPr lang="en-US"/>
        </a:p>
      </dgm:t>
    </dgm:pt>
    <dgm:pt modelId="{897CC8B1-D667-4092-9AFE-68DF753DF30F}" type="sibTrans" cxnId="{81BAAB13-1934-4EC5-825A-B04FF386E0B5}">
      <dgm:prSet/>
      <dgm:spPr/>
      <dgm:t>
        <a:bodyPr/>
        <a:lstStyle/>
        <a:p>
          <a:endParaRPr lang="en-US"/>
        </a:p>
      </dgm:t>
    </dgm:pt>
    <dgm:pt modelId="{26EED6AF-6A2E-457B-876C-F69904BD6FF6}">
      <dgm:prSet phldrT="[Text]"/>
      <dgm:spPr/>
      <dgm:t>
        <a:bodyPr/>
        <a:lstStyle/>
        <a:p>
          <a:r>
            <a:rPr lang="en-US" dirty="0"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0FFCAD27-2CBD-4C32-A3F4-E73EB5863C02}">
      <dgm:prSet phldrT="[Text]"/>
      <dgm:spPr/>
      <dgm:t>
        <a:bodyPr/>
        <a:lstStyle/>
        <a:p>
          <a:r>
            <a:rPr lang="en-US" dirty="0" smtClean="0"/>
            <a:t>Getting ready for tutorial 2</a:t>
          </a:r>
          <a:endParaRPr lang="en-US" dirty="0"/>
        </a:p>
      </dgm:t>
    </dgm:pt>
    <dgm:pt modelId="{2D48B6B5-C28A-4BAC-8684-D9EFE068DE22}" type="parTrans" cxnId="{D358A25C-2E9B-4CF3-BF5B-3BD525ACB568}">
      <dgm:prSet/>
      <dgm:spPr/>
      <dgm:t>
        <a:bodyPr/>
        <a:lstStyle/>
        <a:p>
          <a:endParaRPr lang="en-US"/>
        </a:p>
      </dgm:t>
    </dgm:pt>
    <dgm:pt modelId="{1F6C9546-BEDB-41DE-81F6-B54D61EEED23}" type="sibTrans" cxnId="{D358A25C-2E9B-4CF3-BF5B-3BD525ACB568}">
      <dgm:prSet/>
      <dgm:spPr/>
      <dgm:t>
        <a:bodyPr/>
        <a:lstStyle/>
        <a:p>
          <a:endParaRPr lang="en-US"/>
        </a:p>
      </dgm:t>
    </dgm:pt>
    <dgm:pt modelId="{14766E39-24AC-4311-B97D-72D944D96DF5}">
      <dgm:prSet phldrT="[Text]"/>
      <dgm:spPr/>
      <dgm:t>
        <a:bodyPr/>
        <a:lstStyle/>
        <a:p>
          <a:endParaRPr lang="en-US" dirty="0"/>
        </a:p>
      </dgm:t>
    </dgm:pt>
    <dgm:pt modelId="{386781F2-4492-4CBA-ADBB-07EB30992411}" type="parTrans" cxnId="{740F632D-1329-44D1-85E0-CCE4CD9D3FC0}">
      <dgm:prSet/>
      <dgm:spPr/>
      <dgm:t>
        <a:bodyPr/>
        <a:lstStyle/>
        <a:p>
          <a:endParaRPr lang="en-US"/>
        </a:p>
      </dgm:t>
    </dgm:pt>
    <dgm:pt modelId="{AE8CAC07-C2A1-41DB-8EEB-52A23928646B}" type="sibTrans" cxnId="{740F632D-1329-44D1-85E0-CCE4CD9D3FC0}">
      <dgm:prSet/>
      <dgm:spPr/>
      <dgm:t>
        <a:bodyPr/>
        <a:lstStyle/>
        <a:p>
          <a:endParaRPr lang="en-US"/>
        </a:p>
      </dgm:t>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3">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3"/>
      <dgm:spPr/>
      <dgm:t>
        <a:bodyPr/>
        <a:lstStyle/>
        <a:p>
          <a:endParaRPr lang="en-US"/>
        </a:p>
      </dgm:t>
    </dgm:pt>
    <dgm:pt modelId="{744C243B-F446-467F-88A4-33DC928026E5}" type="pres">
      <dgm:prSet presAssocID="{7C761C76-1230-4B6D-82DF-32FC90906FE9}" presName="parentText" presStyleLbl="node1" presStyleIdx="0" presStyleCnt="3">
        <dgm:presLayoutVars>
          <dgm:chMax val="1"/>
          <dgm:bulletEnabled val="1"/>
        </dgm:presLayoutVars>
      </dgm:prSet>
      <dgm:spPr/>
      <dgm:t>
        <a:bodyPr/>
        <a:lstStyle/>
        <a:p>
          <a:endParaRPr lang="en-US"/>
        </a:p>
      </dgm:t>
    </dgm:pt>
    <dgm:pt modelId="{DA319379-E8D2-48D5-9ED9-1DBCC2BD8F17}" type="pres">
      <dgm:prSet presAssocID="{7C761C76-1230-4B6D-82DF-32FC90906FE9}" presName="aSpace" presStyleCnt="0"/>
      <dgm:spPr/>
    </dgm:pt>
    <dgm:pt modelId="{C552DD4F-63A8-480A-967C-37E661757E5C}" type="pres">
      <dgm:prSet presAssocID="{62153478-159A-4AEC-8ECC-02D6FA6FCF53}" presName="compNode" presStyleCnt="0"/>
      <dgm:spPr/>
    </dgm:pt>
    <dgm:pt modelId="{42D64698-4E4A-4170-B272-753B7273B2C0}" type="pres">
      <dgm:prSet presAssocID="{62153478-159A-4AEC-8ECC-02D6FA6FCF53}" presName="noGeometry" presStyleCnt="0"/>
      <dgm:spPr/>
    </dgm:pt>
    <dgm:pt modelId="{3C1CF4F5-0C38-465C-BCC1-8199464466E8}" type="pres">
      <dgm:prSet presAssocID="{62153478-159A-4AEC-8ECC-02D6FA6FCF53}" presName="childTextVisible" presStyleLbl="bgAccFollowNode1" presStyleIdx="1" presStyleCnt="3">
        <dgm:presLayoutVars>
          <dgm:bulletEnabled val="1"/>
        </dgm:presLayoutVars>
      </dgm:prSet>
      <dgm:spPr/>
      <dgm:t>
        <a:bodyPr/>
        <a:lstStyle/>
        <a:p>
          <a:endParaRPr lang="en-US"/>
        </a:p>
      </dgm:t>
    </dgm:pt>
    <dgm:pt modelId="{D65D837A-07A5-421B-9CA5-84D88247428E}" type="pres">
      <dgm:prSet presAssocID="{62153478-159A-4AEC-8ECC-02D6FA6FCF53}" presName="childTextHidden" presStyleLbl="bgAccFollowNode1" presStyleIdx="1" presStyleCnt="3"/>
      <dgm:spPr/>
      <dgm:t>
        <a:bodyPr/>
        <a:lstStyle/>
        <a:p>
          <a:endParaRPr lang="en-US"/>
        </a:p>
      </dgm:t>
    </dgm:pt>
    <dgm:pt modelId="{B176784B-B130-4A1E-9EEB-A0E80CFE6DDE}" type="pres">
      <dgm:prSet presAssocID="{62153478-159A-4AEC-8ECC-02D6FA6FCF53}" presName="parentText" presStyleLbl="node1" presStyleIdx="1" presStyleCnt="3">
        <dgm:presLayoutVars>
          <dgm:chMax val="1"/>
          <dgm:bulletEnabled val="1"/>
        </dgm:presLayoutVars>
      </dgm:prSet>
      <dgm:spPr/>
      <dgm:t>
        <a:bodyPr/>
        <a:lstStyle/>
        <a:p>
          <a:endParaRPr lang="en-US"/>
        </a:p>
      </dgm:t>
    </dgm:pt>
    <dgm:pt modelId="{C8028554-24BC-4A74-BD50-1CFEB3C9F69E}" type="pres">
      <dgm:prSet presAssocID="{62153478-159A-4AEC-8ECC-02D6FA6FCF53}" presName="aSpace" presStyleCnt="0"/>
      <dgm:spPr/>
    </dgm:pt>
    <dgm:pt modelId="{099D1D0E-70B1-4852-9CFB-354EEA8109F6}" type="pres">
      <dgm:prSet presAssocID="{5A35F1C2-7A09-43C6-912B-9F7F6250EEE1}" presName="compNode" presStyleCnt="0"/>
      <dgm:spPr/>
    </dgm:pt>
    <dgm:pt modelId="{9D9613AA-6A21-4039-A9A9-0298D9845A9C}" type="pres">
      <dgm:prSet presAssocID="{5A35F1C2-7A09-43C6-912B-9F7F6250EEE1}" presName="noGeometry" presStyleCnt="0"/>
      <dgm:spPr/>
    </dgm:pt>
    <dgm:pt modelId="{112D59EA-47CC-45D3-8374-EEDD4251CBCC}" type="pres">
      <dgm:prSet presAssocID="{5A35F1C2-7A09-43C6-912B-9F7F6250EEE1}" presName="childTextVisible" presStyleLbl="bgAccFollowNode1" presStyleIdx="2" presStyleCnt="3" custLinFactNeighborY="1896">
        <dgm:presLayoutVars>
          <dgm:bulletEnabled val="1"/>
        </dgm:presLayoutVars>
      </dgm:prSet>
      <dgm:spPr/>
      <dgm:t>
        <a:bodyPr/>
        <a:lstStyle/>
        <a:p>
          <a:endParaRPr lang="en-US"/>
        </a:p>
      </dgm:t>
    </dgm:pt>
    <dgm:pt modelId="{12CB149C-8E6A-43FF-903F-A407A333395B}" type="pres">
      <dgm:prSet presAssocID="{5A35F1C2-7A09-43C6-912B-9F7F6250EEE1}" presName="childTextHidden" presStyleLbl="bgAccFollowNode1" presStyleIdx="2" presStyleCnt="3"/>
      <dgm:spPr/>
      <dgm:t>
        <a:bodyPr/>
        <a:lstStyle/>
        <a:p>
          <a:endParaRPr lang="en-US"/>
        </a:p>
      </dgm:t>
    </dgm:pt>
    <dgm:pt modelId="{B89178A6-11C4-4130-B1C9-2285792C6D05}" type="pres">
      <dgm:prSet presAssocID="{5A35F1C2-7A09-43C6-912B-9F7F6250EEE1}" presName="parentText" presStyleLbl="node1" presStyleIdx="2" presStyleCnt="3">
        <dgm:presLayoutVars>
          <dgm:chMax val="1"/>
          <dgm:bulletEnabled val="1"/>
        </dgm:presLayoutVars>
      </dgm:prSet>
      <dgm:spPr/>
      <dgm:t>
        <a:bodyPr/>
        <a:lstStyle/>
        <a:p>
          <a:endParaRPr lang="en-US"/>
        </a:p>
      </dgm:t>
    </dgm:pt>
  </dgm:ptLst>
  <dgm:cxnLst>
    <dgm:cxn modelId="{B8957149-3491-4E1F-B7C5-9DF5B5C05E75}" type="presOf" srcId="{62153478-159A-4AEC-8ECC-02D6FA6FCF53}" destId="{B176784B-B130-4A1E-9EEB-A0E80CFE6DDE}" srcOrd="0" destOrd="0" presId="urn:microsoft.com/office/officeart/2005/8/layout/hProcess6"/>
    <dgm:cxn modelId="{81085F4C-CA5D-46E1-985E-348DDEF3D8F2}" type="presOf" srcId="{8522CCEA-9233-44A3-9CAD-1159203B844F}" destId="{112D59EA-47CC-45D3-8374-EEDD4251CBCC}" srcOrd="0" destOrd="2" presId="urn:microsoft.com/office/officeart/2005/8/layout/hProcess6"/>
    <dgm:cxn modelId="{763DBB2F-9520-410C-829B-06E64BFF965B}" srcId="{62153478-159A-4AEC-8ECC-02D6FA6FCF53}" destId="{515C23EF-854F-4A35-A3FE-0AD1D05FF570}" srcOrd="0" destOrd="0" parTransId="{2194DADB-5983-48A8-94A2-F67DD60F4DFA}" sibTransId="{B099928A-2FD2-40AE-B4E8-564E4AB083BE}"/>
    <dgm:cxn modelId="{42B71C21-FC29-47E0-AA57-F849550B58C3}" srcId="{3A40F8AD-A6E1-41D1-8355-62151C360292}" destId="{5A35F1C2-7A09-43C6-912B-9F7F6250EEE1}" srcOrd="2" destOrd="0" parTransId="{776C6C17-963F-424A-AE3D-450A8793F99F}" sibTransId="{E05F3565-0F70-4E1B-A7C3-DDF9A931E8F4}"/>
    <dgm:cxn modelId="{06757F10-87E3-4E00-AA65-134AE32BB5A3}" type="presOf" srcId="{26EED6AF-6A2E-457B-876C-F69904BD6FF6}" destId="{140E6D08-A23D-4CA8-9538-04AC28CC21BD}" srcOrd="0" destOrd="0" presId="urn:microsoft.com/office/officeart/2005/8/layout/hProcess6"/>
    <dgm:cxn modelId="{562AFA80-CD8F-4D0A-AF0F-6D961B022162}" srcId="{3A40F8AD-A6E1-41D1-8355-62151C360292}" destId="{62153478-159A-4AEC-8ECC-02D6FA6FCF53}" srcOrd="1" destOrd="0" parTransId="{6FFDEC7D-DA3A-4641-AEFA-DF7591EE2B51}" sibTransId="{FA21BA8E-7C36-4BFA-8F6E-3AEA33FE660F}"/>
    <dgm:cxn modelId="{740F632D-1329-44D1-85E0-CCE4CD9D3FC0}" srcId="{7C761C76-1230-4B6D-82DF-32FC90906FE9}" destId="{14766E39-24AC-4311-B97D-72D944D96DF5}" srcOrd="3" destOrd="0" parTransId="{386781F2-4492-4CBA-ADBB-07EB30992411}" sibTransId="{AE8CAC07-C2A1-41DB-8EEB-52A23928646B}"/>
    <dgm:cxn modelId="{DE7C4C19-7763-4989-B3FA-AA99428EB9B7}" type="presOf" srcId="{61DF8D45-168C-489F-92D5-7F03AD48A8E6}" destId="{140E6D08-A23D-4CA8-9538-04AC28CC21BD}" srcOrd="0" destOrd="1" presId="urn:microsoft.com/office/officeart/2005/8/layout/hProcess6"/>
    <dgm:cxn modelId="{41FB0DF3-4DAE-4B14-88D1-BCC6BC6CD078}" srcId="{5A35F1C2-7A09-43C6-912B-9F7F6250EEE1}" destId="{F8A02F06-6B0E-4291-B467-07BCBD092D6F}" srcOrd="0" destOrd="0" parTransId="{CD544F61-EEFC-4D99-BE63-40FBF93BD29B}" sibTransId="{F8277667-513A-4974-BD3C-58588A1AA01D}"/>
    <dgm:cxn modelId="{98BF7230-E11C-4CF4-B9A7-4799E8CC3CBC}" srcId="{5A35F1C2-7A09-43C6-912B-9F7F6250EEE1}" destId="{8522CCEA-9233-44A3-9CAD-1159203B844F}" srcOrd="2" destOrd="0" parTransId="{82A3824B-9511-4487-AC43-C4583CDC47BB}" sibTransId="{66F313D2-A43B-4B6A-9CA9-F3DDF302A663}"/>
    <dgm:cxn modelId="{CAA5FBE1-E294-4474-9D1F-9F096291798B}" type="presOf" srcId="{FE501D1E-C6FF-485B-8418-810659D3DB4C}" destId="{12CB149C-8E6A-43FF-903F-A407A333395B}" srcOrd="1" destOrd="1" presId="urn:microsoft.com/office/officeart/2005/8/layout/hProcess6"/>
    <dgm:cxn modelId="{915082AE-901D-4BBD-9D92-F6AB79F2BBA7}" type="presOf" srcId="{5A35F1C2-7A09-43C6-912B-9F7F6250EEE1}" destId="{B89178A6-11C4-4130-B1C9-2285792C6D05}" srcOrd="0" destOrd="0" presId="urn:microsoft.com/office/officeart/2005/8/layout/hProcess6"/>
    <dgm:cxn modelId="{A91CE47D-C832-4AA3-8F0A-7FA9119B8C9F}" type="presOf" srcId="{F8A02F06-6B0E-4291-B467-07BCBD092D6F}" destId="{112D59EA-47CC-45D3-8374-EEDD4251CBCC}" srcOrd="0" destOrd="0" presId="urn:microsoft.com/office/officeart/2005/8/layout/hProcess6"/>
    <dgm:cxn modelId="{A75164C9-1D7F-43D4-ACB4-7ABBA0129C0C}" type="presOf" srcId="{0FFCAD27-2CBD-4C32-A3F4-E73EB5863C02}" destId="{140E6D08-A23D-4CA8-9538-04AC28CC21BD}" srcOrd="0" destOrd="2" presId="urn:microsoft.com/office/officeart/2005/8/layout/hProcess6"/>
    <dgm:cxn modelId="{1D450EDD-57D3-4F19-A66E-4853B0971E30}" type="presOf" srcId="{14766E39-24AC-4311-B97D-72D944D96DF5}" destId="{140E6D08-A23D-4CA8-9538-04AC28CC21BD}" srcOrd="0" destOrd="3" presId="urn:microsoft.com/office/officeart/2005/8/layout/hProcess6"/>
    <dgm:cxn modelId="{D358A25C-2E9B-4CF3-BF5B-3BD525ACB568}" srcId="{7C761C76-1230-4B6D-82DF-32FC90906FE9}" destId="{0FFCAD27-2CBD-4C32-A3F4-E73EB5863C02}" srcOrd="2" destOrd="0" parTransId="{2D48B6B5-C28A-4BAC-8684-D9EFE068DE22}" sibTransId="{1F6C9546-BEDB-41DE-81F6-B54D61EEED23}"/>
    <dgm:cxn modelId="{82B13C5B-207C-47AB-AF5C-72229F1604EF}" srcId="{7C761C76-1230-4B6D-82DF-32FC90906FE9}" destId="{61DF8D45-168C-489F-92D5-7F03AD48A8E6}" srcOrd="1" destOrd="0" parTransId="{DD0A5D97-9DE3-4AFF-A426-FDC453F58235}" sibTransId="{5FA7D686-54AA-4681-9E05-B25D0639FEB9}"/>
    <dgm:cxn modelId="{4053B7E6-459D-45ED-87FE-4F8B87BD453F}" type="presOf" srcId="{3A40F8AD-A6E1-41D1-8355-62151C360292}" destId="{940FF60B-90FD-4B0B-A29F-AC4E61EC951D}" srcOrd="0" destOrd="0" presId="urn:microsoft.com/office/officeart/2005/8/layout/hProcess6"/>
    <dgm:cxn modelId="{912CBD8F-11D1-46C0-803E-AD19ED2CFC2E}" type="presOf" srcId="{61DF8D45-168C-489F-92D5-7F03AD48A8E6}" destId="{F1AD03F2-72BB-412E-BD85-2AB8E6E002F0}" srcOrd="1" destOrd="1" presId="urn:microsoft.com/office/officeart/2005/8/layout/hProcess6"/>
    <dgm:cxn modelId="{394875AE-318A-4208-A863-C73E3D04448E}" srcId="{7C761C76-1230-4B6D-82DF-32FC90906FE9}" destId="{26EED6AF-6A2E-457B-876C-F69904BD6FF6}" srcOrd="0" destOrd="0" parTransId="{B284CCFE-AF38-41E7-881D-9648F5DA26BA}" sibTransId="{69D61DD0-2020-4A74-B6F6-8B0137D825EA}"/>
    <dgm:cxn modelId="{0AED41EF-5BAD-4BF4-A626-8282F5E7E1E5}" srcId="{3A40F8AD-A6E1-41D1-8355-62151C360292}" destId="{7C761C76-1230-4B6D-82DF-32FC90906FE9}" srcOrd="0" destOrd="0" parTransId="{8FF23D94-816E-4D59-BA9B-1C319F98B024}" sibTransId="{39E34138-A1F1-4E55-ABE6-EA09CCFEBB99}"/>
    <dgm:cxn modelId="{85940680-C594-43D7-9EC4-E65AF2722847}" type="presOf" srcId="{F8A02F06-6B0E-4291-B467-07BCBD092D6F}" destId="{12CB149C-8E6A-43FF-903F-A407A333395B}" srcOrd="1" destOrd="0" presId="urn:microsoft.com/office/officeart/2005/8/layout/hProcess6"/>
    <dgm:cxn modelId="{6AAAFD12-249F-49EB-B16E-594ECFAF4D75}" type="presOf" srcId="{515C23EF-854F-4A35-A3FE-0AD1D05FF570}" destId="{D65D837A-07A5-421B-9CA5-84D88247428E}" srcOrd="1" destOrd="0" presId="urn:microsoft.com/office/officeart/2005/8/layout/hProcess6"/>
    <dgm:cxn modelId="{81BAAB13-1934-4EC5-825A-B04FF386E0B5}" srcId="{5A35F1C2-7A09-43C6-912B-9F7F6250EEE1}" destId="{FE501D1E-C6FF-485B-8418-810659D3DB4C}" srcOrd="1" destOrd="0" parTransId="{9ACC09D2-785C-4617-83D8-B07C29A4C816}" sibTransId="{897CC8B1-D667-4092-9AFE-68DF753DF30F}"/>
    <dgm:cxn modelId="{7B1B3068-FB54-43D8-977D-F5634E3F2CAC}" type="presOf" srcId="{26EED6AF-6A2E-457B-876C-F69904BD6FF6}" destId="{F1AD03F2-72BB-412E-BD85-2AB8E6E002F0}" srcOrd="1" destOrd="0" presId="urn:microsoft.com/office/officeart/2005/8/layout/hProcess6"/>
    <dgm:cxn modelId="{2E202ABC-E528-4016-A984-A4D8055B56EE}" type="presOf" srcId="{7C761C76-1230-4B6D-82DF-32FC90906FE9}" destId="{744C243B-F446-467F-88A4-33DC928026E5}" srcOrd="0" destOrd="0" presId="urn:microsoft.com/office/officeart/2005/8/layout/hProcess6"/>
    <dgm:cxn modelId="{AAE0E48B-DA93-49AD-9EA3-06597680487B}" type="presOf" srcId="{0FFCAD27-2CBD-4C32-A3F4-E73EB5863C02}" destId="{F1AD03F2-72BB-412E-BD85-2AB8E6E002F0}" srcOrd="1" destOrd="2" presId="urn:microsoft.com/office/officeart/2005/8/layout/hProcess6"/>
    <dgm:cxn modelId="{813580A8-46E1-4293-A3E6-EBDA6F2692B1}" type="presOf" srcId="{8522CCEA-9233-44A3-9CAD-1159203B844F}" destId="{12CB149C-8E6A-43FF-903F-A407A333395B}" srcOrd="1" destOrd="2" presId="urn:microsoft.com/office/officeart/2005/8/layout/hProcess6"/>
    <dgm:cxn modelId="{1D22F873-C5EF-493F-9981-95CC8437A33A}" type="presOf" srcId="{14766E39-24AC-4311-B97D-72D944D96DF5}" destId="{F1AD03F2-72BB-412E-BD85-2AB8E6E002F0}" srcOrd="1" destOrd="3" presId="urn:microsoft.com/office/officeart/2005/8/layout/hProcess6"/>
    <dgm:cxn modelId="{5C8C2E07-EA4C-477E-BB75-6A13F4C96D3D}" type="presOf" srcId="{515C23EF-854F-4A35-A3FE-0AD1D05FF570}" destId="{3C1CF4F5-0C38-465C-BCC1-8199464466E8}" srcOrd="0" destOrd="0" presId="urn:microsoft.com/office/officeart/2005/8/layout/hProcess6"/>
    <dgm:cxn modelId="{9F611061-50A3-44F5-90EF-37286996237B}" type="presOf" srcId="{FE501D1E-C6FF-485B-8418-810659D3DB4C}" destId="{112D59EA-47CC-45D3-8374-EEDD4251CBCC}" srcOrd="0" destOrd="1" presId="urn:microsoft.com/office/officeart/2005/8/layout/hProcess6"/>
    <dgm:cxn modelId="{6F3ED5BE-BC20-4120-B463-F0DF6908E8B9}" type="presParOf" srcId="{940FF60B-90FD-4B0B-A29F-AC4E61EC951D}" destId="{4D5BCF50-BE03-4BAC-A263-C1ACB3813645}" srcOrd="0" destOrd="0" presId="urn:microsoft.com/office/officeart/2005/8/layout/hProcess6"/>
    <dgm:cxn modelId="{AFB3412C-0D0E-4225-A1B9-9421AA699D9D}" type="presParOf" srcId="{4D5BCF50-BE03-4BAC-A263-C1ACB3813645}" destId="{5B89233C-B11B-4549-A6B5-6CAD90B81D2F}" srcOrd="0" destOrd="0" presId="urn:microsoft.com/office/officeart/2005/8/layout/hProcess6"/>
    <dgm:cxn modelId="{9381781A-5EF4-4FA6-83CC-ED93F9163211}" type="presParOf" srcId="{4D5BCF50-BE03-4BAC-A263-C1ACB3813645}" destId="{140E6D08-A23D-4CA8-9538-04AC28CC21BD}" srcOrd="1" destOrd="0" presId="urn:microsoft.com/office/officeart/2005/8/layout/hProcess6"/>
    <dgm:cxn modelId="{B0CE8B4A-8A29-40C1-8D4D-E98BA0BD2C55}" type="presParOf" srcId="{4D5BCF50-BE03-4BAC-A263-C1ACB3813645}" destId="{F1AD03F2-72BB-412E-BD85-2AB8E6E002F0}" srcOrd="2" destOrd="0" presId="urn:microsoft.com/office/officeart/2005/8/layout/hProcess6"/>
    <dgm:cxn modelId="{EF1629A1-7549-45D2-ACF5-6390F308C4F2}" type="presParOf" srcId="{4D5BCF50-BE03-4BAC-A263-C1ACB3813645}" destId="{744C243B-F446-467F-88A4-33DC928026E5}" srcOrd="3" destOrd="0" presId="urn:microsoft.com/office/officeart/2005/8/layout/hProcess6"/>
    <dgm:cxn modelId="{3954740A-7A13-4EBD-87C0-B63FC8D1C55E}" type="presParOf" srcId="{940FF60B-90FD-4B0B-A29F-AC4E61EC951D}" destId="{DA319379-E8D2-48D5-9ED9-1DBCC2BD8F17}" srcOrd="1" destOrd="0" presId="urn:microsoft.com/office/officeart/2005/8/layout/hProcess6"/>
    <dgm:cxn modelId="{8EC4F4A1-4BC7-4FBF-93A5-96CE5DEC9996}" type="presParOf" srcId="{940FF60B-90FD-4B0B-A29F-AC4E61EC951D}" destId="{C552DD4F-63A8-480A-967C-37E661757E5C}" srcOrd="2" destOrd="0" presId="urn:microsoft.com/office/officeart/2005/8/layout/hProcess6"/>
    <dgm:cxn modelId="{048898A1-DD55-4DC9-AED7-FC9C29EEE38C}" type="presParOf" srcId="{C552DD4F-63A8-480A-967C-37E661757E5C}" destId="{42D64698-4E4A-4170-B272-753B7273B2C0}" srcOrd="0" destOrd="0" presId="urn:microsoft.com/office/officeart/2005/8/layout/hProcess6"/>
    <dgm:cxn modelId="{180317C9-8018-435E-B983-A3008006C575}" type="presParOf" srcId="{C552DD4F-63A8-480A-967C-37E661757E5C}" destId="{3C1CF4F5-0C38-465C-BCC1-8199464466E8}" srcOrd="1" destOrd="0" presId="urn:microsoft.com/office/officeart/2005/8/layout/hProcess6"/>
    <dgm:cxn modelId="{22EFA866-A073-4E2F-BF48-AE5C0CE0D190}" type="presParOf" srcId="{C552DD4F-63A8-480A-967C-37E661757E5C}" destId="{D65D837A-07A5-421B-9CA5-84D88247428E}" srcOrd="2" destOrd="0" presId="urn:microsoft.com/office/officeart/2005/8/layout/hProcess6"/>
    <dgm:cxn modelId="{41B06EB8-93EB-4843-9B10-7455E8B34EBD}" type="presParOf" srcId="{C552DD4F-63A8-480A-967C-37E661757E5C}" destId="{B176784B-B130-4A1E-9EEB-A0E80CFE6DDE}" srcOrd="3" destOrd="0" presId="urn:microsoft.com/office/officeart/2005/8/layout/hProcess6"/>
    <dgm:cxn modelId="{70CFC162-2B96-4A60-9B5A-6C2960E32B62}" type="presParOf" srcId="{940FF60B-90FD-4B0B-A29F-AC4E61EC951D}" destId="{C8028554-24BC-4A74-BD50-1CFEB3C9F69E}" srcOrd="3" destOrd="0" presId="urn:microsoft.com/office/officeart/2005/8/layout/hProcess6"/>
    <dgm:cxn modelId="{A4AE946F-729E-4183-8231-8CF7C4C5E283}" type="presParOf" srcId="{940FF60B-90FD-4B0B-A29F-AC4E61EC951D}" destId="{099D1D0E-70B1-4852-9CFB-354EEA8109F6}" srcOrd="4" destOrd="0" presId="urn:microsoft.com/office/officeart/2005/8/layout/hProcess6"/>
    <dgm:cxn modelId="{86DFA8A3-EF72-4DD8-8EAD-2104C5255CC6}" type="presParOf" srcId="{099D1D0E-70B1-4852-9CFB-354EEA8109F6}" destId="{9D9613AA-6A21-4039-A9A9-0298D9845A9C}" srcOrd="0" destOrd="0" presId="urn:microsoft.com/office/officeart/2005/8/layout/hProcess6"/>
    <dgm:cxn modelId="{20DC12BB-EC89-4DE5-BF9C-AC91BE63F7E8}" type="presParOf" srcId="{099D1D0E-70B1-4852-9CFB-354EEA8109F6}" destId="{112D59EA-47CC-45D3-8374-EEDD4251CBCC}" srcOrd="1" destOrd="0" presId="urn:microsoft.com/office/officeart/2005/8/layout/hProcess6"/>
    <dgm:cxn modelId="{AE7AF5A9-6581-4031-ACA9-B3D3572C25AC}" type="presParOf" srcId="{099D1D0E-70B1-4852-9CFB-354EEA8109F6}" destId="{12CB149C-8E6A-43FF-903F-A407A333395B}" srcOrd="2" destOrd="0" presId="urn:microsoft.com/office/officeart/2005/8/layout/hProcess6"/>
    <dgm:cxn modelId="{81A4D8AE-A256-494C-B467-42F911D04823}" type="presParOf" srcId="{099D1D0E-70B1-4852-9CFB-354EEA8109F6}" destId="{B89178A6-11C4-4130-B1C9-2285792C6D05}"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26EED6AF-6A2E-457B-876C-F69904BD6FF6}">
      <dgm:prSet phldrT="[Text]"/>
      <dgm:spPr/>
      <dgm:t>
        <a:bodyPr/>
        <a:lstStyle/>
        <a:p>
          <a:r>
            <a:rPr lang="en-US" dirty="0"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077CADBA-1C70-4F18-BB35-4F48154408BA}">
      <dgm:prSet/>
      <dgm:spPr/>
      <dgm:t>
        <a:bodyPr/>
        <a:lstStyle/>
        <a:p>
          <a:r>
            <a:rPr lang="en-US" smtClean="0"/>
            <a:t>Serial Terminal, Tutorial 1 Troubleshooting</a:t>
          </a:r>
          <a:endParaRPr lang="en-US" dirty="0"/>
        </a:p>
      </dgm:t>
    </dgm:pt>
    <dgm:pt modelId="{119C408C-F9F9-4819-8293-0645494ECBCA}" type="parTrans" cxnId="{93748D76-3F9B-4DB0-A8B5-83E2DFB9D69A}">
      <dgm:prSet/>
      <dgm:spPr/>
      <dgm:t>
        <a:bodyPr/>
        <a:lstStyle/>
        <a:p>
          <a:endParaRPr lang="en-US"/>
        </a:p>
      </dgm:t>
    </dgm:pt>
    <dgm:pt modelId="{FD259871-7843-4E2E-A285-71E896DCC9BB}" type="sibTrans" cxnId="{93748D76-3F9B-4DB0-A8B5-83E2DFB9D69A}">
      <dgm:prSet/>
      <dgm:spPr/>
      <dgm:t>
        <a:bodyPr/>
        <a:lstStyle/>
        <a:p>
          <a:endParaRPr lang="en-US"/>
        </a:p>
      </dgm:t>
    </dgm:pt>
    <dgm:pt modelId="{5A306159-5705-4DDA-866E-841499A2FEBE}">
      <dgm:prSet/>
      <dgm:spPr/>
      <dgm:t>
        <a:bodyPr/>
        <a:lstStyle/>
        <a:p>
          <a:r>
            <a:rPr lang="en-US" dirty="0" smtClean="0"/>
            <a:t>Getting ready for tutorial 2</a:t>
          </a:r>
          <a:endParaRPr lang="en-US" dirty="0"/>
        </a:p>
      </dgm:t>
    </dgm:pt>
    <dgm:pt modelId="{4D2EA565-B700-4DCB-B71F-C0A4CB3F3582}" type="parTrans" cxnId="{ACB15228-4571-4AC2-8D81-111BD58E50BB}">
      <dgm:prSet/>
      <dgm:spPr/>
      <dgm:t>
        <a:bodyPr/>
        <a:lstStyle/>
        <a:p>
          <a:endParaRPr lang="en-US"/>
        </a:p>
      </dgm:t>
    </dgm:pt>
    <dgm:pt modelId="{8306DD05-FF3E-4C1A-A520-B467AADF8D60}" type="sibTrans" cxnId="{ACB15228-4571-4AC2-8D81-111BD58E50BB}">
      <dgm:prSet/>
      <dgm:spPr/>
      <dgm:t>
        <a:bodyPr/>
        <a:lstStyle/>
        <a:p>
          <a:endParaRPr lang="en-US"/>
        </a:p>
      </dgm:t>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1" custLinFactNeighborX="-5003">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1"/>
      <dgm:spPr/>
      <dgm:t>
        <a:bodyPr/>
        <a:lstStyle/>
        <a:p>
          <a:endParaRPr lang="en-US"/>
        </a:p>
      </dgm:t>
    </dgm:pt>
    <dgm:pt modelId="{744C243B-F446-467F-88A4-33DC928026E5}" type="pres">
      <dgm:prSet presAssocID="{7C761C76-1230-4B6D-82DF-32FC90906FE9}" presName="parentText" presStyleLbl="node1" presStyleIdx="0" presStyleCnt="1">
        <dgm:presLayoutVars>
          <dgm:chMax val="1"/>
          <dgm:bulletEnabled val="1"/>
        </dgm:presLayoutVars>
      </dgm:prSet>
      <dgm:spPr/>
      <dgm:t>
        <a:bodyPr/>
        <a:lstStyle/>
        <a:p>
          <a:endParaRPr lang="en-US"/>
        </a:p>
      </dgm:t>
    </dgm:pt>
  </dgm:ptLst>
  <dgm:cxnLst>
    <dgm:cxn modelId="{E97E06A8-57A6-4BF8-907B-7EC6FD307A17}" type="presOf" srcId="{7C761C76-1230-4B6D-82DF-32FC90906FE9}" destId="{744C243B-F446-467F-88A4-33DC928026E5}" srcOrd="0" destOrd="0" presId="urn:microsoft.com/office/officeart/2005/8/layout/hProcess6"/>
    <dgm:cxn modelId="{6F49ECB0-0761-40E6-B287-F8AC57F10B7F}" type="presOf" srcId="{077CADBA-1C70-4F18-BB35-4F48154408BA}" destId="{140E6D08-A23D-4CA8-9538-04AC28CC21BD}" srcOrd="0" destOrd="1" presId="urn:microsoft.com/office/officeart/2005/8/layout/hProcess6"/>
    <dgm:cxn modelId="{726C5261-2E3B-43A4-9A2F-1A6E8B43F26B}" type="presOf" srcId="{5A306159-5705-4DDA-866E-841499A2FEBE}" destId="{F1AD03F2-72BB-412E-BD85-2AB8E6E002F0}" srcOrd="1" destOrd="2" presId="urn:microsoft.com/office/officeart/2005/8/layout/hProcess6"/>
    <dgm:cxn modelId="{FEE052C3-CE86-4C7D-AB7F-66B52982A9AE}" type="presOf" srcId="{077CADBA-1C70-4F18-BB35-4F48154408BA}" destId="{F1AD03F2-72BB-412E-BD85-2AB8E6E002F0}" srcOrd="1" destOrd="1" presId="urn:microsoft.com/office/officeart/2005/8/layout/hProcess6"/>
    <dgm:cxn modelId="{DE4F28B2-0897-4763-B899-BD7485E68CAD}" type="presOf" srcId="{5A306159-5705-4DDA-866E-841499A2FEBE}" destId="{140E6D08-A23D-4CA8-9538-04AC28CC21BD}" srcOrd="0" destOrd="2" presId="urn:microsoft.com/office/officeart/2005/8/layout/hProcess6"/>
    <dgm:cxn modelId="{ACB15228-4571-4AC2-8D81-111BD58E50BB}" srcId="{7C761C76-1230-4B6D-82DF-32FC90906FE9}" destId="{5A306159-5705-4DDA-866E-841499A2FEBE}" srcOrd="2" destOrd="0" parTransId="{4D2EA565-B700-4DCB-B71F-C0A4CB3F3582}" sibTransId="{8306DD05-FF3E-4C1A-A520-B467AADF8D60}"/>
    <dgm:cxn modelId="{8DA2E5BD-FD03-4C6E-B84E-968CE18416AE}" type="presOf" srcId="{26EED6AF-6A2E-457B-876C-F69904BD6FF6}" destId="{F1AD03F2-72BB-412E-BD85-2AB8E6E002F0}" srcOrd="1" destOrd="0" presId="urn:microsoft.com/office/officeart/2005/8/layout/hProcess6"/>
    <dgm:cxn modelId="{93748D76-3F9B-4DB0-A8B5-83E2DFB9D69A}" srcId="{7C761C76-1230-4B6D-82DF-32FC90906FE9}" destId="{077CADBA-1C70-4F18-BB35-4F48154408BA}" srcOrd="1" destOrd="0" parTransId="{119C408C-F9F9-4819-8293-0645494ECBCA}" sibTransId="{FD259871-7843-4E2E-A285-71E896DCC9BB}"/>
    <dgm:cxn modelId="{394875AE-318A-4208-A863-C73E3D04448E}" srcId="{7C761C76-1230-4B6D-82DF-32FC90906FE9}" destId="{26EED6AF-6A2E-457B-876C-F69904BD6FF6}" srcOrd="0" destOrd="0" parTransId="{B284CCFE-AF38-41E7-881D-9648F5DA26BA}" sibTransId="{69D61DD0-2020-4A74-B6F6-8B0137D825EA}"/>
    <dgm:cxn modelId="{0AED41EF-5BAD-4BF4-A626-8282F5E7E1E5}" srcId="{3A40F8AD-A6E1-41D1-8355-62151C360292}" destId="{7C761C76-1230-4B6D-82DF-32FC90906FE9}" srcOrd="0" destOrd="0" parTransId="{8FF23D94-816E-4D59-BA9B-1C319F98B024}" sibTransId="{39E34138-A1F1-4E55-ABE6-EA09CCFEBB99}"/>
    <dgm:cxn modelId="{5D38488F-2423-4398-838E-C0B02D96298B}" type="presOf" srcId="{3A40F8AD-A6E1-41D1-8355-62151C360292}" destId="{940FF60B-90FD-4B0B-A29F-AC4E61EC951D}" srcOrd="0" destOrd="0" presId="urn:microsoft.com/office/officeart/2005/8/layout/hProcess6"/>
    <dgm:cxn modelId="{CD3A19CF-FC18-499B-8126-AD30D80E8134}" type="presOf" srcId="{26EED6AF-6A2E-457B-876C-F69904BD6FF6}" destId="{140E6D08-A23D-4CA8-9538-04AC28CC21BD}" srcOrd="0" destOrd="0" presId="urn:microsoft.com/office/officeart/2005/8/layout/hProcess6"/>
    <dgm:cxn modelId="{0D35224C-A111-4904-9193-90CD063ECB54}" type="presParOf" srcId="{940FF60B-90FD-4B0B-A29F-AC4E61EC951D}" destId="{4D5BCF50-BE03-4BAC-A263-C1ACB3813645}" srcOrd="0" destOrd="0" presId="urn:microsoft.com/office/officeart/2005/8/layout/hProcess6"/>
    <dgm:cxn modelId="{6DDD59CB-D8ED-4528-83C4-086D6DB0B75B}" type="presParOf" srcId="{4D5BCF50-BE03-4BAC-A263-C1ACB3813645}" destId="{5B89233C-B11B-4549-A6B5-6CAD90B81D2F}" srcOrd="0" destOrd="0" presId="urn:microsoft.com/office/officeart/2005/8/layout/hProcess6"/>
    <dgm:cxn modelId="{610D26DC-1669-4A76-B159-0EEBA888B6CB}" type="presParOf" srcId="{4D5BCF50-BE03-4BAC-A263-C1ACB3813645}" destId="{140E6D08-A23D-4CA8-9538-04AC28CC21BD}" srcOrd="1" destOrd="0" presId="urn:microsoft.com/office/officeart/2005/8/layout/hProcess6"/>
    <dgm:cxn modelId="{414064A0-EB29-4D65-85A1-0E7EA4B9DC48}" type="presParOf" srcId="{4D5BCF50-BE03-4BAC-A263-C1ACB3813645}" destId="{F1AD03F2-72BB-412E-BD85-2AB8E6E002F0}" srcOrd="2" destOrd="0" presId="urn:microsoft.com/office/officeart/2005/8/layout/hProcess6"/>
    <dgm:cxn modelId="{152061FB-A534-43AE-AFC6-EB4B2B7A3B7B}" type="presParOf" srcId="{4D5BCF50-BE03-4BAC-A263-C1ACB3813645}" destId="{744C243B-F446-467F-88A4-33DC928026E5}"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61DF8D45-168C-489F-92D5-7F03AD48A8E6}">
      <dgm:prSet phldrT="[Text]"/>
      <dgm:spPr/>
      <dgm:t>
        <a:bodyPr/>
        <a:lstStyle/>
        <a:p>
          <a:r>
            <a:rPr lang="en-US" dirty="0" smtClean="0"/>
            <a:t>Introduction</a:t>
          </a:r>
          <a:endParaRPr lang="en-US" dirty="0"/>
        </a:p>
      </dgm:t>
    </dgm:pt>
    <dgm:pt modelId="{DD0A5D97-9DE3-4AFF-A426-FDC453F58235}" type="parTrans" cxnId="{82B13C5B-207C-47AB-AF5C-72229F1604EF}">
      <dgm:prSet/>
      <dgm:spPr/>
      <dgm:t>
        <a:bodyPr/>
        <a:lstStyle/>
        <a:p>
          <a:endParaRPr lang="en-US"/>
        </a:p>
      </dgm:t>
    </dgm:pt>
    <dgm:pt modelId="{5FA7D686-54AA-4681-9E05-B25D0639FEB9}" type="sibTrans" cxnId="{82B13C5B-207C-47AB-AF5C-72229F1604EF}">
      <dgm:prSet/>
      <dgm:spPr/>
      <dgm:t>
        <a:bodyPr/>
        <a:lstStyle/>
        <a:p>
          <a:endParaRPr lang="en-US"/>
        </a:p>
      </dgm:t>
    </dgm:pt>
    <dgm:pt modelId="{62153478-159A-4AEC-8ECC-02D6FA6FCF53}">
      <dgm:prSet phldrT="[Text]"/>
      <dgm:spPr/>
      <dgm:t>
        <a:bodyPr/>
        <a:lstStyle/>
        <a:p>
          <a:r>
            <a:rPr lang="en-US" dirty="0" smtClean="0"/>
            <a:t>Part 2</a:t>
          </a:r>
          <a:endParaRPr lang="en-US" dirty="0"/>
        </a:p>
      </dgm:t>
    </dgm:pt>
    <dgm:pt modelId="{6FFDEC7D-DA3A-4641-AEFA-DF7591EE2B51}" type="parTrans" cxnId="{562AFA80-CD8F-4D0A-AF0F-6D961B022162}">
      <dgm:prSet/>
      <dgm:spPr/>
      <dgm:t>
        <a:bodyPr/>
        <a:lstStyle/>
        <a:p>
          <a:endParaRPr lang="en-US"/>
        </a:p>
      </dgm:t>
    </dgm:pt>
    <dgm:pt modelId="{FA21BA8E-7C36-4BFA-8F6E-3AEA33FE660F}" type="sibTrans" cxnId="{562AFA80-CD8F-4D0A-AF0F-6D961B022162}">
      <dgm:prSet/>
      <dgm:spPr/>
      <dgm:t>
        <a:bodyPr/>
        <a:lstStyle/>
        <a:p>
          <a:endParaRPr lang="en-US"/>
        </a:p>
      </dgm:t>
    </dgm:pt>
    <dgm:pt modelId="{515C23EF-854F-4A35-A3FE-0AD1D05FF570}">
      <dgm:prSet phldrT="[Text]"/>
      <dgm:spPr/>
      <dgm:t>
        <a:bodyPr/>
        <a:lstStyle/>
        <a:p>
          <a:r>
            <a:rPr lang="en-US" dirty="0" smtClean="0"/>
            <a:t>Anaconda Python</a:t>
          </a:r>
          <a:endParaRPr lang="en-US" dirty="0"/>
        </a:p>
      </dgm:t>
    </dgm:pt>
    <dgm:pt modelId="{2194DADB-5983-48A8-94A2-F67DD60F4DFA}" type="parTrans" cxnId="{763DBB2F-9520-410C-829B-06E64BFF965B}">
      <dgm:prSet/>
      <dgm:spPr/>
      <dgm:t>
        <a:bodyPr/>
        <a:lstStyle/>
        <a:p>
          <a:endParaRPr lang="en-US"/>
        </a:p>
      </dgm:t>
    </dgm:pt>
    <dgm:pt modelId="{B099928A-2FD2-40AE-B4E8-564E4AB083BE}" type="sibTrans" cxnId="{763DBB2F-9520-410C-829B-06E64BFF965B}">
      <dgm:prSet/>
      <dgm:spPr/>
      <dgm:t>
        <a:bodyPr/>
        <a:lstStyle/>
        <a:p>
          <a:endParaRPr lang="en-US"/>
        </a:p>
      </dgm:t>
    </dgm:pt>
    <dgm:pt modelId="{26EED6AF-6A2E-457B-876C-F69904BD6FF6}">
      <dgm:prSet phldrT="[Text]"/>
      <dgm:spPr/>
      <dgm:t>
        <a:bodyPr/>
        <a:lstStyle/>
        <a:p>
          <a:r>
            <a:rPr lang="en-US" dirty="0"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A68C2FA5-93B0-4100-947C-630FEBB15817}">
      <dgm:prSet/>
      <dgm:spPr/>
      <dgm:t>
        <a:bodyPr/>
        <a:lstStyle/>
        <a:p>
          <a:r>
            <a:rPr lang="en-US" dirty="0" smtClean="0"/>
            <a:t>Image Processing with python</a:t>
          </a:r>
          <a:endParaRPr lang="en-US" dirty="0" smtClean="0"/>
        </a:p>
      </dgm:t>
    </dgm:pt>
    <dgm:pt modelId="{CE23EC43-B5B5-4DED-A2E6-CC6F40661980}" type="parTrans" cxnId="{9D37C9B9-B081-4313-A77A-F0AA228F9909}">
      <dgm:prSet/>
      <dgm:spPr/>
      <dgm:t>
        <a:bodyPr/>
        <a:lstStyle/>
        <a:p>
          <a:endParaRPr lang="en-US"/>
        </a:p>
      </dgm:t>
    </dgm:pt>
    <dgm:pt modelId="{B6938CB9-FA6A-44E7-8BC0-BA0F115B458A}" type="sibTrans" cxnId="{9D37C9B9-B081-4313-A77A-F0AA228F9909}">
      <dgm:prSet/>
      <dgm:spPr/>
      <dgm:t>
        <a:bodyPr/>
        <a:lstStyle/>
        <a:p>
          <a:endParaRPr lang="en-US"/>
        </a:p>
      </dgm:t>
    </dgm:pt>
    <dgm:pt modelId="{63BEDC50-DA21-40C7-80AD-622F5AE1BBA0}">
      <dgm:prSet/>
      <dgm:spPr/>
      <dgm:t>
        <a:bodyPr/>
        <a:lstStyle/>
        <a:p>
          <a:r>
            <a:rPr lang="en-US" dirty="0" smtClean="0"/>
            <a:t>Questions</a:t>
          </a:r>
          <a:endParaRPr lang="en-US" dirty="0"/>
        </a:p>
      </dgm:t>
    </dgm:pt>
    <dgm:pt modelId="{E9507A4C-D7D3-4811-AA0F-C0AF484376AC}" type="parTrans" cxnId="{ED679B80-950C-4092-9540-1E4D860B42C6}">
      <dgm:prSet/>
      <dgm:spPr/>
      <dgm:t>
        <a:bodyPr/>
        <a:lstStyle/>
        <a:p>
          <a:endParaRPr lang="en-US"/>
        </a:p>
      </dgm:t>
    </dgm:pt>
    <dgm:pt modelId="{3B7FD602-B3C8-4B84-948A-D86B5EA94DE8}" type="sibTrans" cxnId="{ED679B80-950C-4092-9540-1E4D860B42C6}">
      <dgm:prSet/>
      <dgm:spPr/>
      <dgm:t>
        <a:bodyPr/>
        <a:lstStyle/>
        <a:p>
          <a:endParaRPr lang="en-US"/>
        </a:p>
      </dgm:t>
    </dgm:pt>
    <dgm:pt modelId="{D8A78028-BF87-4D26-9E56-1CE611D37450}">
      <dgm:prSet phldrT="[Text]"/>
      <dgm:spPr/>
      <dgm:t>
        <a:bodyPr/>
        <a:lstStyle/>
        <a:p>
          <a:r>
            <a:rPr lang="en-US" dirty="0" smtClean="0"/>
            <a:t>OpenCV4</a:t>
          </a:r>
          <a:endParaRPr lang="en-US" dirty="0"/>
        </a:p>
      </dgm:t>
    </dgm:pt>
    <dgm:pt modelId="{96011CAF-9145-478D-9206-3A822D611CDD}" type="parTrans" cxnId="{85D4E522-32FD-4C2B-9BD7-84340408A3BF}">
      <dgm:prSet/>
      <dgm:spPr/>
    </dgm:pt>
    <dgm:pt modelId="{2CD1CEDC-B0CC-40CC-8133-E6BEE8D2FF58}" type="sibTrans" cxnId="{85D4E522-32FD-4C2B-9BD7-84340408A3BF}">
      <dgm:prSet/>
      <dgm:spPr/>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2">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2"/>
      <dgm:spPr/>
      <dgm:t>
        <a:bodyPr/>
        <a:lstStyle/>
        <a:p>
          <a:endParaRPr lang="en-US"/>
        </a:p>
      </dgm:t>
    </dgm:pt>
    <dgm:pt modelId="{744C243B-F446-467F-88A4-33DC928026E5}" type="pres">
      <dgm:prSet presAssocID="{7C761C76-1230-4B6D-82DF-32FC90906FE9}" presName="parentText" presStyleLbl="node1" presStyleIdx="0" presStyleCnt="2">
        <dgm:presLayoutVars>
          <dgm:chMax val="1"/>
          <dgm:bulletEnabled val="1"/>
        </dgm:presLayoutVars>
      </dgm:prSet>
      <dgm:spPr/>
      <dgm:t>
        <a:bodyPr/>
        <a:lstStyle/>
        <a:p>
          <a:endParaRPr lang="en-US"/>
        </a:p>
      </dgm:t>
    </dgm:pt>
    <dgm:pt modelId="{DA319379-E8D2-48D5-9ED9-1DBCC2BD8F17}" type="pres">
      <dgm:prSet presAssocID="{7C761C76-1230-4B6D-82DF-32FC90906FE9}" presName="aSpace" presStyleCnt="0"/>
      <dgm:spPr/>
    </dgm:pt>
    <dgm:pt modelId="{C552DD4F-63A8-480A-967C-37E661757E5C}" type="pres">
      <dgm:prSet presAssocID="{62153478-159A-4AEC-8ECC-02D6FA6FCF53}" presName="compNode" presStyleCnt="0"/>
      <dgm:spPr/>
    </dgm:pt>
    <dgm:pt modelId="{42D64698-4E4A-4170-B272-753B7273B2C0}" type="pres">
      <dgm:prSet presAssocID="{62153478-159A-4AEC-8ECC-02D6FA6FCF53}" presName="noGeometry" presStyleCnt="0"/>
      <dgm:spPr/>
    </dgm:pt>
    <dgm:pt modelId="{3C1CF4F5-0C38-465C-BCC1-8199464466E8}" type="pres">
      <dgm:prSet presAssocID="{62153478-159A-4AEC-8ECC-02D6FA6FCF53}" presName="childTextVisible" presStyleLbl="bgAccFollowNode1" presStyleIdx="1" presStyleCnt="2">
        <dgm:presLayoutVars>
          <dgm:bulletEnabled val="1"/>
        </dgm:presLayoutVars>
      </dgm:prSet>
      <dgm:spPr/>
      <dgm:t>
        <a:bodyPr/>
        <a:lstStyle/>
        <a:p>
          <a:endParaRPr lang="en-US"/>
        </a:p>
      </dgm:t>
    </dgm:pt>
    <dgm:pt modelId="{D65D837A-07A5-421B-9CA5-84D88247428E}" type="pres">
      <dgm:prSet presAssocID="{62153478-159A-4AEC-8ECC-02D6FA6FCF53}" presName="childTextHidden" presStyleLbl="bgAccFollowNode1" presStyleIdx="1" presStyleCnt="2"/>
      <dgm:spPr/>
      <dgm:t>
        <a:bodyPr/>
        <a:lstStyle/>
        <a:p>
          <a:endParaRPr lang="en-US"/>
        </a:p>
      </dgm:t>
    </dgm:pt>
    <dgm:pt modelId="{B176784B-B130-4A1E-9EEB-A0E80CFE6DDE}" type="pres">
      <dgm:prSet presAssocID="{62153478-159A-4AEC-8ECC-02D6FA6FCF53}" presName="parentText" presStyleLbl="node1" presStyleIdx="1" presStyleCnt="2">
        <dgm:presLayoutVars>
          <dgm:chMax val="1"/>
          <dgm:bulletEnabled val="1"/>
        </dgm:presLayoutVars>
      </dgm:prSet>
      <dgm:spPr/>
      <dgm:t>
        <a:bodyPr/>
        <a:lstStyle/>
        <a:p>
          <a:endParaRPr lang="en-US"/>
        </a:p>
      </dgm:t>
    </dgm:pt>
  </dgm:ptLst>
  <dgm:cxnLst>
    <dgm:cxn modelId="{5059F683-272C-4BD5-992E-9F608544F1D0}" type="presOf" srcId="{26EED6AF-6A2E-457B-876C-F69904BD6FF6}" destId="{F1AD03F2-72BB-412E-BD85-2AB8E6E002F0}" srcOrd="1" destOrd="0" presId="urn:microsoft.com/office/officeart/2005/8/layout/hProcess6"/>
    <dgm:cxn modelId="{8FDBA1A1-F1A7-4B4A-983F-A3A609B4293D}" type="presOf" srcId="{A68C2FA5-93B0-4100-947C-630FEBB15817}" destId="{D65D837A-07A5-421B-9CA5-84D88247428E}" srcOrd="1" destOrd="2" presId="urn:microsoft.com/office/officeart/2005/8/layout/hProcess6"/>
    <dgm:cxn modelId="{763DBB2F-9520-410C-829B-06E64BFF965B}" srcId="{62153478-159A-4AEC-8ECC-02D6FA6FCF53}" destId="{515C23EF-854F-4A35-A3FE-0AD1D05FF570}" srcOrd="1" destOrd="0" parTransId="{2194DADB-5983-48A8-94A2-F67DD60F4DFA}" sibTransId="{B099928A-2FD2-40AE-B4E8-564E4AB083BE}"/>
    <dgm:cxn modelId="{85D4E522-32FD-4C2B-9BD7-84340408A3BF}" srcId="{62153478-159A-4AEC-8ECC-02D6FA6FCF53}" destId="{D8A78028-BF87-4D26-9E56-1CE611D37450}" srcOrd="0" destOrd="0" parTransId="{96011CAF-9145-478D-9206-3A822D611CDD}" sibTransId="{2CD1CEDC-B0CC-40CC-8133-E6BEE8D2FF58}"/>
    <dgm:cxn modelId="{C3DB8433-1757-4431-A5B1-B6D956C7074D}" type="presOf" srcId="{515C23EF-854F-4A35-A3FE-0AD1D05FF570}" destId="{3C1CF4F5-0C38-465C-BCC1-8199464466E8}" srcOrd="0" destOrd="1" presId="urn:microsoft.com/office/officeart/2005/8/layout/hProcess6"/>
    <dgm:cxn modelId="{8DB7D48B-C065-4ABD-BBFF-94A94030A985}" type="presOf" srcId="{A68C2FA5-93B0-4100-947C-630FEBB15817}" destId="{3C1CF4F5-0C38-465C-BCC1-8199464466E8}" srcOrd="0" destOrd="2" presId="urn:microsoft.com/office/officeart/2005/8/layout/hProcess6"/>
    <dgm:cxn modelId="{0A169223-0F06-44B8-96B4-72EEDFF61EFB}" type="presOf" srcId="{26EED6AF-6A2E-457B-876C-F69904BD6FF6}" destId="{140E6D08-A23D-4CA8-9538-04AC28CC21BD}" srcOrd="0" destOrd="0" presId="urn:microsoft.com/office/officeart/2005/8/layout/hProcess6"/>
    <dgm:cxn modelId="{562AFA80-CD8F-4D0A-AF0F-6D961B022162}" srcId="{3A40F8AD-A6E1-41D1-8355-62151C360292}" destId="{62153478-159A-4AEC-8ECC-02D6FA6FCF53}" srcOrd="1" destOrd="0" parTransId="{6FFDEC7D-DA3A-4641-AEFA-DF7591EE2B51}" sibTransId="{FA21BA8E-7C36-4BFA-8F6E-3AEA33FE660F}"/>
    <dgm:cxn modelId="{ED679B80-950C-4092-9540-1E4D860B42C6}" srcId="{62153478-159A-4AEC-8ECC-02D6FA6FCF53}" destId="{63BEDC50-DA21-40C7-80AD-622F5AE1BBA0}" srcOrd="3" destOrd="0" parTransId="{E9507A4C-D7D3-4811-AA0F-C0AF484376AC}" sibTransId="{3B7FD602-B3C8-4B84-948A-D86B5EA94DE8}"/>
    <dgm:cxn modelId="{F8234C75-5E07-4A31-A800-30A6AC593BC1}" type="presOf" srcId="{62153478-159A-4AEC-8ECC-02D6FA6FCF53}" destId="{B176784B-B130-4A1E-9EEB-A0E80CFE6DDE}" srcOrd="0" destOrd="0" presId="urn:microsoft.com/office/officeart/2005/8/layout/hProcess6"/>
    <dgm:cxn modelId="{F46B48E2-CB1C-4F22-829B-C6207270E777}" type="presOf" srcId="{515C23EF-854F-4A35-A3FE-0AD1D05FF570}" destId="{D65D837A-07A5-421B-9CA5-84D88247428E}" srcOrd="1" destOrd="1" presId="urn:microsoft.com/office/officeart/2005/8/layout/hProcess6"/>
    <dgm:cxn modelId="{6DDF1961-09A2-4C55-9822-F7DCBAF369DD}" type="presOf" srcId="{61DF8D45-168C-489F-92D5-7F03AD48A8E6}" destId="{140E6D08-A23D-4CA8-9538-04AC28CC21BD}" srcOrd="0" destOrd="1" presId="urn:microsoft.com/office/officeart/2005/8/layout/hProcess6"/>
    <dgm:cxn modelId="{82B13C5B-207C-47AB-AF5C-72229F1604EF}" srcId="{7C761C76-1230-4B6D-82DF-32FC90906FE9}" destId="{61DF8D45-168C-489F-92D5-7F03AD48A8E6}" srcOrd="1" destOrd="0" parTransId="{DD0A5D97-9DE3-4AFF-A426-FDC453F58235}" sibTransId="{5FA7D686-54AA-4681-9E05-B25D0639FEB9}"/>
    <dgm:cxn modelId="{ED1137CB-79DF-42C3-95E2-EC953266DA2C}" type="presOf" srcId="{7C761C76-1230-4B6D-82DF-32FC90906FE9}" destId="{744C243B-F446-467F-88A4-33DC928026E5}" srcOrd="0" destOrd="0" presId="urn:microsoft.com/office/officeart/2005/8/layout/hProcess6"/>
    <dgm:cxn modelId="{394875AE-318A-4208-A863-C73E3D04448E}" srcId="{7C761C76-1230-4B6D-82DF-32FC90906FE9}" destId="{26EED6AF-6A2E-457B-876C-F69904BD6FF6}" srcOrd="0" destOrd="0" parTransId="{B284CCFE-AF38-41E7-881D-9648F5DA26BA}" sibTransId="{69D61DD0-2020-4A74-B6F6-8B0137D825EA}"/>
    <dgm:cxn modelId="{0AED41EF-5BAD-4BF4-A626-8282F5E7E1E5}" srcId="{3A40F8AD-A6E1-41D1-8355-62151C360292}" destId="{7C761C76-1230-4B6D-82DF-32FC90906FE9}" srcOrd="0" destOrd="0" parTransId="{8FF23D94-816E-4D59-BA9B-1C319F98B024}" sibTransId="{39E34138-A1F1-4E55-ABE6-EA09CCFEBB99}"/>
    <dgm:cxn modelId="{FE218FC7-1B38-4712-AF24-D4C8D9936D75}" type="presOf" srcId="{D8A78028-BF87-4D26-9E56-1CE611D37450}" destId="{D65D837A-07A5-421B-9CA5-84D88247428E}" srcOrd="1" destOrd="0" presId="urn:microsoft.com/office/officeart/2005/8/layout/hProcess6"/>
    <dgm:cxn modelId="{09771C74-DA97-4F41-9E40-697FAC408A7B}" type="presOf" srcId="{63BEDC50-DA21-40C7-80AD-622F5AE1BBA0}" destId="{3C1CF4F5-0C38-465C-BCC1-8199464466E8}" srcOrd="0" destOrd="3" presId="urn:microsoft.com/office/officeart/2005/8/layout/hProcess6"/>
    <dgm:cxn modelId="{FB820344-31EE-4F38-851E-9CB43580DEF3}" type="presOf" srcId="{3A40F8AD-A6E1-41D1-8355-62151C360292}" destId="{940FF60B-90FD-4B0B-A29F-AC4E61EC951D}" srcOrd="0" destOrd="0" presId="urn:microsoft.com/office/officeart/2005/8/layout/hProcess6"/>
    <dgm:cxn modelId="{4318415A-7388-4FD6-A248-02F4579AA081}" type="presOf" srcId="{D8A78028-BF87-4D26-9E56-1CE611D37450}" destId="{3C1CF4F5-0C38-465C-BCC1-8199464466E8}" srcOrd="0" destOrd="0" presId="urn:microsoft.com/office/officeart/2005/8/layout/hProcess6"/>
    <dgm:cxn modelId="{9D37C9B9-B081-4313-A77A-F0AA228F9909}" srcId="{62153478-159A-4AEC-8ECC-02D6FA6FCF53}" destId="{A68C2FA5-93B0-4100-947C-630FEBB15817}" srcOrd="2" destOrd="0" parTransId="{CE23EC43-B5B5-4DED-A2E6-CC6F40661980}" sibTransId="{B6938CB9-FA6A-44E7-8BC0-BA0F115B458A}"/>
    <dgm:cxn modelId="{16C308E1-6694-4B65-B984-BBFAB4677991}" type="presOf" srcId="{63BEDC50-DA21-40C7-80AD-622F5AE1BBA0}" destId="{D65D837A-07A5-421B-9CA5-84D88247428E}" srcOrd="1" destOrd="3" presId="urn:microsoft.com/office/officeart/2005/8/layout/hProcess6"/>
    <dgm:cxn modelId="{58632C5D-6B94-49EA-B565-61FDA7EF80EE}" type="presOf" srcId="{61DF8D45-168C-489F-92D5-7F03AD48A8E6}" destId="{F1AD03F2-72BB-412E-BD85-2AB8E6E002F0}" srcOrd="1" destOrd="1" presId="urn:microsoft.com/office/officeart/2005/8/layout/hProcess6"/>
    <dgm:cxn modelId="{C88FEA11-7E47-4B19-B341-30B5FF184048}" type="presParOf" srcId="{940FF60B-90FD-4B0B-A29F-AC4E61EC951D}" destId="{4D5BCF50-BE03-4BAC-A263-C1ACB3813645}" srcOrd="0" destOrd="0" presId="urn:microsoft.com/office/officeart/2005/8/layout/hProcess6"/>
    <dgm:cxn modelId="{DDDAD911-15B7-4CE5-92B5-785627ECE1C3}" type="presParOf" srcId="{4D5BCF50-BE03-4BAC-A263-C1ACB3813645}" destId="{5B89233C-B11B-4549-A6B5-6CAD90B81D2F}" srcOrd="0" destOrd="0" presId="urn:microsoft.com/office/officeart/2005/8/layout/hProcess6"/>
    <dgm:cxn modelId="{5A25CFDC-5BDF-48D6-84A8-FC19516F16B9}" type="presParOf" srcId="{4D5BCF50-BE03-4BAC-A263-C1ACB3813645}" destId="{140E6D08-A23D-4CA8-9538-04AC28CC21BD}" srcOrd="1" destOrd="0" presId="urn:microsoft.com/office/officeart/2005/8/layout/hProcess6"/>
    <dgm:cxn modelId="{D6A20A37-E8C0-4473-8C48-AA6BD38C9059}" type="presParOf" srcId="{4D5BCF50-BE03-4BAC-A263-C1ACB3813645}" destId="{F1AD03F2-72BB-412E-BD85-2AB8E6E002F0}" srcOrd="2" destOrd="0" presId="urn:microsoft.com/office/officeart/2005/8/layout/hProcess6"/>
    <dgm:cxn modelId="{1A7DBDE5-5979-4B00-82F6-7F927D3F447A}" type="presParOf" srcId="{4D5BCF50-BE03-4BAC-A263-C1ACB3813645}" destId="{744C243B-F446-467F-88A4-33DC928026E5}" srcOrd="3" destOrd="0" presId="urn:microsoft.com/office/officeart/2005/8/layout/hProcess6"/>
    <dgm:cxn modelId="{FC0A02ED-23C2-4E13-8683-35C10D9314D7}" type="presParOf" srcId="{940FF60B-90FD-4B0B-A29F-AC4E61EC951D}" destId="{DA319379-E8D2-48D5-9ED9-1DBCC2BD8F17}" srcOrd="1" destOrd="0" presId="urn:microsoft.com/office/officeart/2005/8/layout/hProcess6"/>
    <dgm:cxn modelId="{C870B859-0A74-4340-B872-9F16D3969EB2}" type="presParOf" srcId="{940FF60B-90FD-4B0B-A29F-AC4E61EC951D}" destId="{C552DD4F-63A8-480A-967C-37E661757E5C}" srcOrd="2" destOrd="0" presId="urn:microsoft.com/office/officeart/2005/8/layout/hProcess6"/>
    <dgm:cxn modelId="{1B97C402-7AB9-475B-BD2C-137E60F9EF55}" type="presParOf" srcId="{C552DD4F-63A8-480A-967C-37E661757E5C}" destId="{42D64698-4E4A-4170-B272-753B7273B2C0}" srcOrd="0" destOrd="0" presId="urn:microsoft.com/office/officeart/2005/8/layout/hProcess6"/>
    <dgm:cxn modelId="{39C8DBE0-DAB8-473E-BC3D-57CFB156DDC7}" type="presParOf" srcId="{C552DD4F-63A8-480A-967C-37E661757E5C}" destId="{3C1CF4F5-0C38-465C-BCC1-8199464466E8}" srcOrd="1" destOrd="0" presId="urn:microsoft.com/office/officeart/2005/8/layout/hProcess6"/>
    <dgm:cxn modelId="{F4619A8F-21AF-4F53-BFD9-CFF65F6FD421}" type="presParOf" srcId="{C552DD4F-63A8-480A-967C-37E661757E5C}" destId="{D65D837A-07A5-421B-9CA5-84D88247428E}" srcOrd="2" destOrd="0" presId="urn:microsoft.com/office/officeart/2005/8/layout/hProcess6"/>
    <dgm:cxn modelId="{F8B7DA28-89F0-4E3C-BF03-1E43E5E1FF8F}" type="presParOf" srcId="{C552DD4F-63A8-480A-967C-37E661757E5C}" destId="{B176784B-B130-4A1E-9EEB-A0E80CFE6DDE}"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40F8AD-A6E1-41D1-8355-62151C360292}"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US"/>
        </a:p>
      </dgm:t>
    </dgm:pt>
    <dgm:pt modelId="{7C761C76-1230-4B6D-82DF-32FC90906FE9}">
      <dgm:prSet phldrT="[Text]"/>
      <dgm:spPr/>
      <dgm:t>
        <a:bodyPr/>
        <a:lstStyle/>
        <a:p>
          <a:r>
            <a:rPr lang="en-US" dirty="0" smtClean="0"/>
            <a:t>Part 1</a:t>
          </a:r>
          <a:endParaRPr lang="en-US" dirty="0"/>
        </a:p>
      </dgm:t>
    </dgm:pt>
    <dgm:pt modelId="{8FF23D94-816E-4D59-BA9B-1C319F98B024}" type="parTrans" cxnId="{0AED41EF-5BAD-4BF4-A626-8282F5E7E1E5}">
      <dgm:prSet/>
      <dgm:spPr/>
      <dgm:t>
        <a:bodyPr/>
        <a:lstStyle/>
        <a:p>
          <a:endParaRPr lang="en-US"/>
        </a:p>
      </dgm:t>
    </dgm:pt>
    <dgm:pt modelId="{39E34138-A1F1-4E55-ABE6-EA09CCFEBB99}" type="sibTrans" cxnId="{0AED41EF-5BAD-4BF4-A626-8282F5E7E1E5}">
      <dgm:prSet/>
      <dgm:spPr/>
      <dgm:t>
        <a:bodyPr/>
        <a:lstStyle/>
        <a:p>
          <a:endParaRPr lang="en-US"/>
        </a:p>
      </dgm:t>
    </dgm:pt>
    <dgm:pt modelId="{61DF8D45-168C-489F-92D5-7F03AD48A8E6}">
      <dgm:prSet phldrT="[Text]"/>
      <dgm:spPr/>
      <dgm:t>
        <a:bodyPr/>
        <a:lstStyle/>
        <a:p>
          <a:r>
            <a:rPr lang="en-US" dirty="0" smtClean="0"/>
            <a:t>Introduction</a:t>
          </a:r>
          <a:endParaRPr lang="en-US" dirty="0"/>
        </a:p>
      </dgm:t>
    </dgm:pt>
    <dgm:pt modelId="{DD0A5D97-9DE3-4AFF-A426-FDC453F58235}" type="parTrans" cxnId="{82B13C5B-207C-47AB-AF5C-72229F1604EF}">
      <dgm:prSet/>
      <dgm:spPr/>
      <dgm:t>
        <a:bodyPr/>
        <a:lstStyle/>
        <a:p>
          <a:endParaRPr lang="en-US"/>
        </a:p>
      </dgm:t>
    </dgm:pt>
    <dgm:pt modelId="{5FA7D686-54AA-4681-9E05-B25D0639FEB9}" type="sibTrans" cxnId="{82B13C5B-207C-47AB-AF5C-72229F1604EF}">
      <dgm:prSet/>
      <dgm:spPr/>
      <dgm:t>
        <a:bodyPr/>
        <a:lstStyle/>
        <a:p>
          <a:endParaRPr lang="en-US"/>
        </a:p>
      </dgm:t>
    </dgm:pt>
    <dgm:pt modelId="{62153478-159A-4AEC-8ECC-02D6FA6FCF53}">
      <dgm:prSet phldrT="[Text]"/>
      <dgm:spPr/>
      <dgm:t>
        <a:bodyPr/>
        <a:lstStyle/>
        <a:p>
          <a:r>
            <a:rPr lang="en-US" dirty="0" smtClean="0"/>
            <a:t>Part 2</a:t>
          </a:r>
          <a:endParaRPr lang="en-US" dirty="0"/>
        </a:p>
      </dgm:t>
    </dgm:pt>
    <dgm:pt modelId="{6FFDEC7D-DA3A-4641-AEFA-DF7591EE2B51}" type="parTrans" cxnId="{562AFA80-CD8F-4D0A-AF0F-6D961B022162}">
      <dgm:prSet/>
      <dgm:spPr/>
      <dgm:t>
        <a:bodyPr/>
        <a:lstStyle/>
        <a:p>
          <a:endParaRPr lang="en-US"/>
        </a:p>
      </dgm:t>
    </dgm:pt>
    <dgm:pt modelId="{FA21BA8E-7C36-4BFA-8F6E-3AEA33FE660F}" type="sibTrans" cxnId="{562AFA80-CD8F-4D0A-AF0F-6D961B022162}">
      <dgm:prSet/>
      <dgm:spPr/>
      <dgm:t>
        <a:bodyPr/>
        <a:lstStyle/>
        <a:p>
          <a:endParaRPr lang="en-US"/>
        </a:p>
      </dgm:t>
    </dgm:pt>
    <dgm:pt modelId="{515C23EF-854F-4A35-A3FE-0AD1D05FF570}">
      <dgm:prSet phldrT="[Text]"/>
      <dgm:spPr/>
      <dgm:t>
        <a:bodyPr/>
        <a:lstStyle/>
        <a:p>
          <a:r>
            <a:rPr lang="en-US" dirty="0" smtClean="0"/>
            <a:t>Hands-on Activity</a:t>
          </a:r>
          <a:endParaRPr lang="en-US" dirty="0"/>
        </a:p>
      </dgm:t>
    </dgm:pt>
    <dgm:pt modelId="{2194DADB-5983-48A8-94A2-F67DD60F4DFA}" type="parTrans" cxnId="{763DBB2F-9520-410C-829B-06E64BFF965B}">
      <dgm:prSet/>
      <dgm:spPr/>
      <dgm:t>
        <a:bodyPr/>
        <a:lstStyle/>
        <a:p>
          <a:endParaRPr lang="en-US"/>
        </a:p>
      </dgm:t>
    </dgm:pt>
    <dgm:pt modelId="{B099928A-2FD2-40AE-B4E8-564E4AB083BE}" type="sibTrans" cxnId="{763DBB2F-9520-410C-829B-06E64BFF965B}">
      <dgm:prSet/>
      <dgm:spPr/>
      <dgm:t>
        <a:bodyPr/>
        <a:lstStyle/>
        <a:p>
          <a:endParaRPr lang="en-US"/>
        </a:p>
      </dgm:t>
    </dgm:pt>
    <dgm:pt modelId="{5A35F1C2-7A09-43C6-912B-9F7F6250EEE1}">
      <dgm:prSet phldrT="[Text]"/>
      <dgm:spPr/>
      <dgm:t>
        <a:bodyPr/>
        <a:lstStyle/>
        <a:p>
          <a:r>
            <a:rPr lang="en-US" dirty="0" smtClean="0"/>
            <a:t>Part 3</a:t>
          </a:r>
          <a:endParaRPr lang="en-US" dirty="0"/>
        </a:p>
      </dgm:t>
    </dgm:pt>
    <dgm:pt modelId="{776C6C17-963F-424A-AE3D-450A8793F99F}" type="parTrans" cxnId="{42B71C21-FC29-47E0-AA57-F849550B58C3}">
      <dgm:prSet/>
      <dgm:spPr/>
      <dgm:t>
        <a:bodyPr/>
        <a:lstStyle/>
        <a:p>
          <a:endParaRPr lang="en-US"/>
        </a:p>
      </dgm:t>
    </dgm:pt>
    <dgm:pt modelId="{E05F3565-0F70-4E1B-A7C3-DDF9A931E8F4}" type="sibTrans" cxnId="{42B71C21-FC29-47E0-AA57-F849550B58C3}">
      <dgm:prSet/>
      <dgm:spPr/>
      <dgm:t>
        <a:bodyPr/>
        <a:lstStyle/>
        <a:p>
          <a:endParaRPr lang="en-US"/>
        </a:p>
      </dgm:t>
    </dgm:pt>
    <dgm:pt modelId="{F8A02F06-6B0E-4291-B467-07BCBD092D6F}">
      <dgm:prSet phldrT="[Text]"/>
      <dgm:spPr/>
      <dgm:t>
        <a:bodyPr/>
        <a:lstStyle/>
        <a:p>
          <a:r>
            <a:rPr lang="en-US" dirty="0" smtClean="0">
              <a:solidFill>
                <a:srgbClr val="00B050"/>
              </a:solidFill>
            </a:rPr>
            <a:t>Office Hours</a:t>
          </a:r>
          <a:endParaRPr lang="en-US" dirty="0">
            <a:solidFill>
              <a:srgbClr val="00B050"/>
            </a:solidFill>
          </a:endParaRPr>
        </a:p>
      </dgm:t>
    </dgm:pt>
    <dgm:pt modelId="{CD544F61-EEFC-4D99-BE63-40FBF93BD29B}" type="parTrans" cxnId="{41FB0DF3-4DAE-4B14-88D1-BCC6BC6CD078}">
      <dgm:prSet/>
      <dgm:spPr/>
      <dgm:t>
        <a:bodyPr/>
        <a:lstStyle/>
        <a:p>
          <a:endParaRPr lang="en-US"/>
        </a:p>
      </dgm:t>
    </dgm:pt>
    <dgm:pt modelId="{F8277667-513A-4974-BD3C-58588A1AA01D}" type="sibTrans" cxnId="{41FB0DF3-4DAE-4B14-88D1-BCC6BC6CD078}">
      <dgm:prSet/>
      <dgm:spPr/>
      <dgm:t>
        <a:bodyPr/>
        <a:lstStyle/>
        <a:p>
          <a:endParaRPr lang="en-US"/>
        </a:p>
      </dgm:t>
    </dgm:pt>
    <dgm:pt modelId="{8522CCEA-9233-44A3-9CAD-1159203B844F}">
      <dgm:prSet phldrT="[Text]"/>
      <dgm:spPr/>
      <dgm:t>
        <a:bodyPr/>
        <a:lstStyle/>
        <a:p>
          <a:r>
            <a:rPr lang="en-US" dirty="0" smtClean="0"/>
            <a:t>Questions?</a:t>
          </a:r>
          <a:endParaRPr lang="en-US" dirty="0"/>
        </a:p>
      </dgm:t>
    </dgm:pt>
    <dgm:pt modelId="{82A3824B-9511-4487-AC43-C4583CDC47BB}" type="parTrans" cxnId="{98BF7230-E11C-4CF4-B9A7-4799E8CC3CBC}">
      <dgm:prSet/>
      <dgm:spPr/>
      <dgm:t>
        <a:bodyPr/>
        <a:lstStyle/>
        <a:p>
          <a:endParaRPr lang="en-US"/>
        </a:p>
      </dgm:t>
    </dgm:pt>
    <dgm:pt modelId="{66F313D2-A43B-4B6A-9CA9-F3DDF302A663}" type="sibTrans" cxnId="{98BF7230-E11C-4CF4-B9A7-4799E8CC3CBC}">
      <dgm:prSet/>
      <dgm:spPr/>
      <dgm:t>
        <a:bodyPr/>
        <a:lstStyle/>
        <a:p>
          <a:endParaRPr lang="en-US"/>
        </a:p>
      </dgm:t>
    </dgm:pt>
    <dgm:pt modelId="{ACC7677A-1984-4282-9FD2-CD2B152FAA99}">
      <dgm:prSet phldrT="[Text]"/>
      <dgm:spPr/>
      <dgm:t>
        <a:bodyPr/>
        <a:lstStyle/>
        <a:p>
          <a:r>
            <a:rPr lang="en-US" dirty="0" smtClean="0"/>
            <a:t>Discussion</a:t>
          </a:r>
          <a:endParaRPr lang="en-US" dirty="0"/>
        </a:p>
      </dgm:t>
    </dgm:pt>
    <dgm:pt modelId="{6F352C27-6686-4E6F-A627-D2A7B34FAE7E}" type="sibTrans" cxnId="{66381477-AA63-4EB3-B07F-523E49946F38}">
      <dgm:prSet/>
      <dgm:spPr/>
      <dgm:t>
        <a:bodyPr/>
        <a:lstStyle/>
        <a:p>
          <a:endParaRPr lang="en-US"/>
        </a:p>
      </dgm:t>
    </dgm:pt>
    <dgm:pt modelId="{8D93D4A2-60C2-4676-9D60-65D8705208F9}" type="parTrans" cxnId="{66381477-AA63-4EB3-B07F-523E49946F38}">
      <dgm:prSet/>
      <dgm:spPr/>
      <dgm:t>
        <a:bodyPr/>
        <a:lstStyle/>
        <a:p>
          <a:endParaRPr lang="en-US"/>
        </a:p>
      </dgm:t>
    </dgm:pt>
    <dgm:pt modelId="{FE501D1E-C6FF-485B-8418-810659D3DB4C}">
      <dgm:prSet phldrT="[Text]"/>
      <dgm:spPr/>
      <dgm:t>
        <a:bodyPr/>
        <a:lstStyle/>
        <a:p>
          <a:r>
            <a:rPr lang="en-US" dirty="0" smtClean="0"/>
            <a:t>Projects + teams</a:t>
          </a:r>
          <a:endParaRPr lang="en-US" dirty="0"/>
        </a:p>
      </dgm:t>
    </dgm:pt>
    <dgm:pt modelId="{9ACC09D2-785C-4617-83D8-B07C29A4C816}" type="parTrans" cxnId="{81BAAB13-1934-4EC5-825A-B04FF386E0B5}">
      <dgm:prSet/>
      <dgm:spPr/>
      <dgm:t>
        <a:bodyPr/>
        <a:lstStyle/>
        <a:p>
          <a:endParaRPr lang="en-US"/>
        </a:p>
      </dgm:t>
    </dgm:pt>
    <dgm:pt modelId="{897CC8B1-D667-4092-9AFE-68DF753DF30F}" type="sibTrans" cxnId="{81BAAB13-1934-4EC5-825A-B04FF386E0B5}">
      <dgm:prSet/>
      <dgm:spPr/>
      <dgm:t>
        <a:bodyPr/>
        <a:lstStyle/>
        <a:p>
          <a:endParaRPr lang="en-US"/>
        </a:p>
      </dgm:t>
    </dgm:pt>
    <dgm:pt modelId="{26EED6AF-6A2E-457B-876C-F69904BD6FF6}">
      <dgm:prSet phldrT="[Text]"/>
      <dgm:spPr/>
      <dgm:t>
        <a:bodyPr/>
        <a:lstStyle/>
        <a:p>
          <a:r>
            <a:rPr lang="en-US" dirty="0" smtClean="0"/>
            <a:t>Logistics</a:t>
          </a:r>
          <a:endParaRPr lang="en-US" dirty="0"/>
        </a:p>
      </dgm:t>
    </dgm:pt>
    <dgm:pt modelId="{B284CCFE-AF38-41E7-881D-9648F5DA26BA}" type="parTrans" cxnId="{394875AE-318A-4208-A863-C73E3D04448E}">
      <dgm:prSet/>
      <dgm:spPr/>
      <dgm:t>
        <a:bodyPr/>
        <a:lstStyle/>
        <a:p>
          <a:endParaRPr lang="en-US"/>
        </a:p>
      </dgm:t>
    </dgm:pt>
    <dgm:pt modelId="{69D61DD0-2020-4A74-B6F6-8B0137D825EA}" type="sibTrans" cxnId="{394875AE-318A-4208-A863-C73E3D04448E}">
      <dgm:prSet/>
      <dgm:spPr/>
      <dgm:t>
        <a:bodyPr/>
        <a:lstStyle/>
        <a:p>
          <a:endParaRPr lang="en-US"/>
        </a:p>
      </dgm:t>
    </dgm:pt>
    <dgm:pt modelId="{940FF60B-90FD-4B0B-A29F-AC4E61EC951D}" type="pres">
      <dgm:prSet presAssocID="{3A40F8AD-A6E1-41D1-8355-62151C360292}" presName="theList" presStyleCnt="0">
        <dgm:presLayoutVars>
          <dgm:dir/>
          <dgm:animLvl val="lvl"/>
          <dgm:resizeHandles val="exact"/>
        </dgm:presLayoutVars>
      </dgm:prSet>
      <dgm:spPr/>
      <dgm:t>
        <a:bodyPr/>
        <a:lstStyle/>
        <a:p>
          <a:endParaRPr lang="en-US"/>
        </a:p>
      </dgm:t>
    </dgm:pt>
    <dgm:pt modelId="{4D5BCF50-BE03-4BAC-A263-C1ACB3813645}" type="pres">
      <dgm:prSet presAssocID="{7C761C76-1230-4B6D-82DF-32FC90906FE9}" presName="compNode" presStyleCnt="0"/>
      <dgm:spPr/>
    </dgm:pt>
    <dgm:pt modelId="{5B89233C-B11B-4549-A6B5-6CAD90B81D2F}" type="pres">
      <dgm:prSet presAssocID="{7C761C76-1230-4B6D-82DF-32FC90906FE9}" presName="noGeometry" presStyleCnt="0"/>
      <dgm:spPr/>
    </dgm:pt>
    <dgm:pt modelId="{140E6D08-A23D-4CA8-9538-04AC28CC21BD}" type="pres">
      <dgm:prSet presAssocID="{7C761C76-1230-4B6D-82DF-32FC90906FE9}" presName="childTextVisible" presStyleLbl="bgAccFollowNode1" presStyleIdx="0" presStyleCnt="3">
        <dgm:presLayoutVars>
          <dgm:bulletEnabled val="1"/>
        </dgm:presLayoutVars>
      </dgm:prSet>
      <dgm:spPr/>
      <dgm:t>
        <a:bodyPr/>
        <a:lstStyle/>
        <a:p>
          <a:endParaRPr lang="en-US"/>
        </a:p>
      </dgm:t>
    </dgm:pt>
    <dgm:pt modelId="{F1AD03F2-72BB-412E-BD85-2AB8E6E002F0}" type="pres">
      <dgm:prSet presAssocID="{7C761C76-1230-4B6D-82DF-32FC90906FE9}" presName="childTextHidden" presStyleLbl="bgAccFollowNode1" presStyleIdx="0" presStyleCnt="3"/>
      <dgm:spPr/>
      <dgm:t>
        <a:bodyPr/>
        <a:lstStyle/>
        <a:p>
          <a:endParaRPr lang="en-US"/>
        </a:p>
      </dgm:t>
    </dgm:pt>
    <dgm:pt modelId="{744C243B-F446-467F-88A4-33DC928026E5}" type="pres">
      <dgm:prSet presAssocID="{7C761C76-1230-4B6D-82DF-32FC90906FE9}" presName="parentText" presStyleLbl="node1" presStyleIdx="0" presStyleCnt="3">
        <dgm:presLayoutVars>
          <dgm:chMax val="1"/>
          <dgm:bulletEnabled val="1"/>
        </dgm:presLayoutVars>
      </dgm:prSet>
      <dgm:spPr/>
      <dgm:t>
        <a:bodyPr/>
        <a:lstStyle/>
        <a:p>
          <a:endParaRPr lang="en-US"/>
        </a:p>
      </dgm:t>
    </dgm:pt>
    <dgm:pt modelId="{DA319379-E8D2-48D5-9ED9-1DBCC2BD8F17}" type="pres">
      <dgm:prSet presAssocID="{7C761C76-1230-4B6D-82DF-32FC90906FE9}" presName="aSpace" presStyleCnt="0"/>
      <dgm:spPr/>
    </dgm:pt>
    <dgm:pt modelId="{C552DD4F-63A8-480A-967C-37E661757E5C}" type="pres">
      <dgm:prSet presAssocID="{62153478-159A-4AEC-8ECC-02D6FA6FCF53}" presName="compNode" presStyleCnt="0"/>
      <dgm:spPr/>
    </dgm:pt>
    <dgm:pt modelId="{42D64698-4E4A-4170-B272-753B7273B2C0}" type="pres">
      <dgm:prSet presAssocID="{62153478-159A-4AEC-8ECC-02D6FA6FCF53}" presName="noGeometry" presStyleCnt="0"/>
      <dgm:spPr/>
    </dgm:pt>
    <dgm:pt modelId="{3C1CF4F5-0C38-465C-BCC1-8199464466E8}" type="pres">
      <dgm:prSet presAssocID="{62153478-159A-4AEC-8ECC-02D6FA6FCF53}" presName="childTextVisible" presStyleLbl="bgAccFollowNode1" presStyleIdx="1" presStyleCnt="3">
        <dgm:presLayoutVars>
          <dgm:bulletEnabled val="1"/>
        </dgm:presLayoutVars>
      </dgm:prSet>
      <dgm:spPr/>
      <dgm:t>
        <a:bodyPr/>
        <a:lstStyle/>
        <a:p>
          <a:endParaRPr lang="en-US"/>
        </a:p>
      </dgm:t>
    </dgm:pt>
    <dgm:pt modelId="{D65D837A-07A5-421B-9CA5-84D88247428E}" type="pres">
      <dgm:prSet presAssocID="{62153478-159A-4AEC-8ECC-02D6FA6FCF53}" presName="childTextHidden" presStyleLbl="bgAccFollowNode1" presStyleIdx="1" presStyleCnt="3"/>
      <dgm:spPr/>
      <dgm:t>
        <a:bodyPr/>
        <a:lstStyle/>
        <a:p>
          <a:endParaRPr lang="en-US"/>
        </a:p>
      </dgm:t>
    </dgm:pt>
    <dgm:pt modelId="{B176784B-B130-4A1E-9EEB-A0E80CFE6DDE}" type="pres">
      <dgm:prSet presAssocID="{62153478-159A-4AEC-8ECC-02D6FA6FCF53}" presName="parentText" presStyleLbl="node1" presStyleIdx="1" presStyleCnt="3">
        <dgm:presLayoutVars>
          <dgm:chMax val="1"/>
          <dgm:bulletEnabled val="1"/>
        </dgm:presLayoutVars>
      </dgm:prSet>
      <dgm:spPr/>
      <dgm:t>
        <a:bodyPr/>
        <a:lstStyle/>
        <a:p>
          <a:endParaRPr lang="en-US"/>
        </a:p>
      </dgm:t>
    </dgm:pt>
    <dgm:pt modelId="{C8028554-24BC-4A74-BD50-1CFEB3C9F69E}" type="pres">
      <dgm:prSet presAssocID="{62153478-159A-4AEC-8ECC-02D6FA6FCF53}" presName="aSpace" presStyleCnt="0"/>
      <dgm:spPr/>
    </dgm:pt>
    <dgm:pt modelId="{099D1D0E-70B1-4852-9CFB-354EEA8109F6}" type="pres">
      <dgm:prSet presAssocID="{5A35F1C2-7A09-43C6-912B-9F7F6250EEE1}" presName="compNode" presStyleCnt="0"/>
      <dgm:spPr/>
    </dgm:pt>
    <dgm:pt modelId="{9D9613AA-6A21-4039-A9A9-0298D9845A9C}" type="pres">
      <dgm:prSet presAssocID="{5A35F1C2-7A09-43C6-912B-9F7F6250EEE1}" presName="noGeometry" presStyleCnt="0"/>
      <dgm:spPr/>
    </dgm:pt>
    <dgm:pt modelId="{112D59EA-47CC-45D3-8374-EEDD4251CBCC}" type="pres">
      <dgm:prSet presAssocID="{5A35F1C2-7A09-43C6-912B-9F7F6250EEE1}" presName="childTextVisible" presStyleLbl="bgAccFollowNode1" presStyleIdx="2" presStyleCnt="3" custLinFactNeighborY="1896">
        <dgm:presLayoutVars>
          <dgm:bulletEnabled val="1"/>
        </dgm:presLayoutVars>
      </dgm:prSet>
      <dgm:spPr/>
      <dgm:t>
        <a:bodyPr/>
        <a:lstStyle/>
        <a:p>
          <a:endParaRPr lang="en-US"/>
        </a:p>
      </dgm:t>
    </dgm:pt>
    <dgm:pt modelId="{12CB149C-8E6A-43FF-903F-A407A333395B}" type="pres">
      <dgm:prSet presAssocID="{5A35F1C2-7A09-43C6-912B-9F7F6250EEE1}" presName="childTextHidden" presStyleLbl="bgAccFollowNode1" presStyleIdx="2" presStyleCnt="3"/>
      <dgm:spPr/>
      <dgm:t>
        <a:bodyPr/>
        <a:lstStyle/>
        <a:p>
          <a:endParaRPr lang="en-US"/>
        </a:p>
      </dgm:t>
    </dgm:pt>
    <dgm:pt modelId="{B89178A6-11C4-4130-B1C9-2285792C6D05}" type="pres">
      <dgm:prSet presAssocID="{5A35F1C2-7A09-43C6-912B-9F7F6250EEE1}" presName="parentText" presStyleLbl="node1" presStyleIdx="2" presStyleCnt="3">
        <dgm:presLayoutVars>
          <dgm:chMax val="1"/>
          <dgm:bulletEnabled val="1"/>
        </dgm:presLayoutVars>
      </dgm:prSet>
      <dgm:spPr/>
      <dgm:t>
        <a:bodyPr/>
        <a:lstStyle/>
        <a:p>
          <a:endParaRPr lang="en-US"/>
        </a:p>
      </dgm:t>
    </dgm:pt>
  </dgm:ptLst>
  <dgm:cxnLst>
    <dgm:cxn modelId="{41FB0DF3-4DAE-4B14-88D1-BCC6BC6CD078}" srcId="{5A35F1C2-7A09-43C6-912B-9F7F6250EEE1}" destId="{F8A02F06-6B0E-4291-B467-07BCBD092D6F}" srcOrd="0" destOrd="0" parTransId="{CD544F61-EEFC-4D99-BE63-40FBF93BD29B}" sibTransId="{F8277667-513A-4974-BD3C-58588A1AA01D}"/>
    <dgm:cxn modelId="{E4845CAE-1BEF-4AE8-8B81-6357C7ACF0A0}" type="presOf" srcId="{F8A02F06-6B0E-4291-B467-07BCBD092D6F}" destId="{12CB149C-8E6A-43FF-903F-A407A333395B}" srcOrd="1" destOrd="0" presId="urn:microsoft.com/office/officeart/2005/8/layout/hProcess6"/>
    <dgm:cxn modelId="{1DAB9D49-C6F5-45E2-BF3A-EEB81C01A11C}" type="presOf" srcId="{62153478-159A-4AEC-8ECC-02D6FA6FCF53}" destId="{B176784B-B130-4A1E-9EEB-A0E80CFE6DDE}" srcOrd="0" destOrd="0" presId="urn:microsoft.com/office/officeart/2005/8/layout/hProcess6"/>
    <dgm:cxn modelId="{42B71C21-FC29-47E0-AA57-F849550B58C3}" srcId="{3A40F8AD-A6E1-41D1-8355-62151C360292}" destId="{5A35F1C2-7A09-43C6-912B-9F7F6250EEE1}" srcOrd="2" destOrd="0" parTransId="{776C6C17-963F-424A-AE3D-450A8793F99F}" sibTransId="{E05F3565-0F70-4E1B-A7C3-DDF9A931E8F4}"/>
    <dgm:cxn modelId="{81BAAB13-1934-4EC5-825A-B04FF386E0B5}" srcId="{5A35F1C2-7A09-43C6-912B-9F7F6250EEE1}" destId="{FE501D1E-C6FF-485B-8418-810659D3DB4C}" srcOrd="1" destOrd="0" parTransId="{9ACC09D2-785C-4617-83D8-B07C29A4C816}" sibTransId="{897CC8B1-D667-4092-9AFE-68DF753DF30F}"/>
    <dgm:cxn modelId="{CBE27EA9-F73E-4021-99F4-B87AD4510EED}" type="presOf" srcId="{26EED6AF-6A2E-457B-876C-F69904BD6FF6}" destId="{140E6D08-A23D-4CA8-9538-04AC28CC21BD}" srcOrd="0" destOrd="0" presId="urn:microsoft.com/office/officeart/2005/8/layout/hProcess6"/>
    <dgm:cxn modelId="{2124AF2D-F61B-4274-A419-F68AFC544384}" type="presOf" srcId="{26EED6AF-6A2E-457B-876C-F69904BD6FF6}" destId="{F1AD03F2-72BB-412E-BD85-2AB8E6E002F0}" srcOrd="1" destOrd="0" presId="urn:microsoft.com/office/officeart/2005/8/layout/hProcess6"/>
    <dgm:cxn modelId="{76629F5F-D1F3-4F7B-8CFD-0CE96886FC5F}" type="presOf" srcId="{5A35F1C2-7A09-43C6-912B-9F7F6250EEE1}" destId="{B89178A6-11C4-4130-B1C9-2285792C6D05}" srcOrd="0" destOrd="0" presId="urn:microsoft.com/office/officeart/2005/8/layout/hProcess6"/>
    <dgm:cxn modelId="{524358DD-1DF8-4E86-B142-746C9E7C23A2}" type="presOf" srcId="{515C23EF-854F-4A35-A3FE-0AD1D05FF570}" destId="{D65D837A-07A5-421B-9CA5-84D88247428E}" srcOrd="1" destOrd="0" presId="urn:microsoft.com/office/officeart/2005/8/layout/hProcess6"/>
    <dgm:cxn modelId="{AF53C405-744B-4010-819A-BDCA88A0E4A1}" type="presOf" srcId="{7C761C76-1230-4B6D-82DF-32FC90906FE9}" destId="{744C243B-F446-467F-88A4-33DC928026E5}" srcOrd="0" destOrd="0" presId="urn:microsoft.com/office/officeart/2005/8/layout/hProcess6"/>
    <dgm:cxn modelId="{562AFA80-CD8F-4D0A-AF0F-6D961B022162}" srcId="{3A40F8AD-A6E1-41D1-8355-62151C360292}" destId="{62153478-159A-4AEC-8ECC-02D6FA6FCF53}" srcOrd="1" destOrd="0" parTransId="{6FFDEC7D-DA3A-4641-AEFA-DF7591EE2B51}" sibTransId="{FA21BA8E-7C36-4BFA-8F6E-3AEA33FE660F}"/>
    <dgm:cxn modelId="{69403035-1702-46BF-B4FF-72F7682DBB6F}" type="presOf" srcId="{F8A02F06-6B0E-4291-B467-07BCBD092D6F}" destId="{112D59EA-47CC-45D3-8374-EEDD4251CBCC}" srcOrd="0" destOrd="0" presId="urn:microsoft.com/office/officeart/2005/8/layout/hProcess6"/>
    <dgm:cxn modelId="{82B13C5B-207C-47AB-AF5C-72229F1604EF}" srcId="{7C761C76-1230-4B6D-82DF-32FC90906FE9}" destId="{61DF8D45-168C-489F-92D5-7F03AD48A8E6}" srcOrd="1" destOrd="0" parTransId="{DD0A5D97-9DE3-4AFF-A426-FDC453F58235}" sibTransId="{5FA7D686-54AA-4681-9E05-B25D0639FEB9}"/>
    <dgm:cxn modelId="{9A690BAB-F616-4FC3-8FD5-E700DC14986A}" type="presOf" srcId="{515C23EF-854F-4A35-A3FE-0AD1D05FF570}" destId="{3C1CF4F5-0C38-465C-BCC1-8199464466E8}" srcOrd="0" destOrd="0" presId="urn:microsoft.com/office/officeart/2005/8/layout/hProcess6"/>
    <dgm:cxn modelId="{EC160146-291E-4812-8876-66C82D6FFDF5}" type="presOf" srcId="{8522CCEA-9233-44A3-9CAD-1159203B844F}" destId="{12CB149C-8E6A-43FF-903F-A407A333395B}" srcOrd="1" destOrd="2" presId="urn:microsoft.com/office/officeart/2005/8/layout/hProcess6"/>
    <dgm:cxn modelId="{1747FD16-BE68-4ACF-8F98-528139E18D1E}" type="presOf" srcId="{61DF8D45-168C-489F-92D5-7F03AD48A8E6}" destId="{140E6D08-A23D-4CA8-9538-04AC28CC21BD}" srcOrd="0" destOrd="1" presId="urn:microsoft.com/office/officeart/2005/8/layout/hProcess6"/>
    <dgm:cxn modelId="{09886667-FE6C-479F-B0D2-7FFA3140C86D}" type="presOf" srcId="{3A40F8AD-A6E1-41D1-8355-62151C360292}" destId="{940FF60B-90FD-4B0B-A29F-AC4E61EC951D}" srcOrd="0" destOrd="0" presId="urn:microsoft.com/office/officeart/2005/8/layout/hProcess6"/>
    <dgm:cxn modelId="{66381477-AA63-4EB3-B07F-523E49946F38}" srcId="{62153478-159A-4AEC-8ECC-02D6FA6FCF53}" destId="{ACC7677A-1984-4282-9FD2-CD2B152FAA99}" srcOrd="1" destOrd="0" parTransId="{8D93D4A2-60C2-4676-9D60-65D8705208F9}" sibTransId="{6F352C27-6686-4E6F-A627-D2A7B34FAE7E}"/>
    <dgm:cxn modelId="{B59861FB-914A-40D8-ABC7-DE1126AA9D2F}" type="presOf" srcId="{ACC7677A-1984-4282-9FD2-CD2B152FAA99}" destId="{3C1CF4F5-0C38-465C-BCC1-8199464466E8}" srcOrd="0" destOrd="1" presId="urn:microsoft.com/office/officeart/2005/8/layout/hProcess6"/>
    <dgm:cxn modelId="{8F71E13A-1A04-4BD7-8267-D434C2D71899}" type="presOf" srcId="{8522CCEA-9233-44A3-9CAD-1159203B844F}" destId="{112D59EA-47CC-45D3-8374-EEDD4251CBCC}" srcOrd="0" destOrd="2" presId="urn:microsoft.com/office/officeart/2005/8/layout/hProcess6"/>
    <dgm:cxn modelId="{B4412DBC-F63C-4E39-91F0-F3F3CFFDB46A}" type="presOf" srcId="{FE501D1E-C6FF-485B-8418-810659D3DB4C}" destId="{12CB149C-8E6A-43FF-903F-A407A333395B}" srcOrd="1" destOrd="1" presId="urn:microsoft.com/office/officeart/2005/8/layout/hProcess6"/>
    <dgm:cxn modelId="{01CFD701-ED85-42A0-A29B-D53096715496}" type="presOf" srcId="{FE501D1E-C6FF-485B-8418-810659D3DB4C}" destId="{112D59EA-47CC-45D3-8374-EEDD4251CBCC}" srcOrd="0" destOrd="1" presId="urn:microsoft.com/office/officeart/2005/8/layout/hProcess6"/>
    <dgm:cxn modelId="{763DBB2F-9520-410C-829B-06E64BFF965B}" srcId="{62153478-159A-4AEC-8ECC-02D6FA6FCF53}" destId="{515C23EF-854F-4A35-A3FE-0AD1D05FF570}" srcOrd="0" destOrd="0" parTransId="{2194DADB-5983-48A8-94A2-F67DD60F4DFA}" sibTransId="{B099928A-2FD2-40AE-B4E8-564E4AB083BE}"/>
    <dgm:cxn modelId="{394875AE-318A-4208-A863-C73E3D04448E}" srcId="{7C761C76-1230-4B6D-82DF-32FC90906FE9}" destId="{26EED6AF-6A2E-457B-876C-F69904BD6FF6}" srcOrd="0" destOrd="0" parTransId="{B284CCFE-AF38-41E7-881D-9648F5DA26BA}" sibTransId="{69D61DD0-2020-4A74-B6F6-8B0137D825EA}"/>
    <dgm:cxn modelId="{0AED41EF-5BAD-4BF4-A626-8282F5E7E1E5}" srcId="{3A40F8AD-A6E1-41D1-8355-62151C360292}" destId="{7C761C76-1230-4B6D-82DF-32FC90906FE9}" srcOrd="0" destOrd="0" parTransId="{8FF23D94-816E-4D59-BA9B-1C319F98B024}" sibTransId="{39E34138-A1F1-4E55-ABE6-EA09CCFEBB99}"/>
    <dgm:cxn modelId="{98BF7230-E11C-4CF4-B9A7-4799E8CC3CBC}" srcId="{5A35F1C2-7A09-43C6-912B-9F7F6250EEE1}" destId="{8522CCEA-9233-44A3-9CAD-1159203B844F}" srcOrd="2" destOrd="0" parTransId="{82A3824B-9511-4487-AC43-C4583CDC47BB}" sibTransId="{66F313D2-A43B-4B6A-9CA9-F3DDF302A663}"/>
    <dgm:cxn modelId="{14CC5DBE-A753-4E3D-9A23-6FD773DC79E8}" type="presOf" srcId="{61DF8D45-168C-489F-92D5-7F03AD48A8E6}" destId="{F1AD03F2-72BB-412E-BD85-2AB8E6E002F0}" srcOrd="1" destOrd="1" presId="urn:microsoft.com/office/officeart/2005/8/layout/hProcess6"/>
    <dgm:cxn modelId="{46E815A1-0C91-4DD4-AFED-51865FCCCF6A}" type="presOf" srcId="{ACC7677A-1984-4282-9FD2-CD2B152FAA99}" destId="{D65D837A-07A5-421B-9CA5-84D88247428E}" srcOrd="1" destOrd="1" presId="urn:microsoft.com/office/officeart/2005/8/layout/hProcess6"/>
    <dgm:cxn modelId="{CE5DF9E3-BFDF-4B8A-873A-AED3FCD4ABDD}" type="presParOf" srcId="{940FF60B-90FD-4B0B-A29F-AC4E61EC951D}" destId="{4D5BCF50-BE03-4BAC-A263-C1ACB3813645}" srcOrd="0" destOrd="0" presId="urn:microsoft.com/office/officeart/2005/8/layout/hProcess6"/>
    <dgm:cxn modelId="{3AA177E6-5DE8-4F97-98BA-8DDDAADECAE9}" type="presParOf" srcId="{4D5BCF50-BE03-4BAC-A263-C1ACB3813645}" destId="{5B89233C-B11B-4549-A6B5-6CAD90B81D2F}" srcOrd="0" destOrd="0" presId="urn:microsoft.com/office/officeart/2005/8/layout/hProcess6"/>
    <dgm:cxn modelId="{DAD47BFB-B24C-453F-89DE-76EF7B8CC6AD}" type="presParOf" srcId="{4D5BCF50-BE03-4BAC-A263-C1ACB3813645}" destId="{140E6D08-A23D-4CA8-9538-04AC28CC21BD}" srcOrd="1" destOrd="0" presId="urn:microsoft.com/office/officeart/2005/8/layout/hProcess6"/>
    <dgm:cxn modelId="{A63EAE01-4D44-4C54-832B-34AF474C4A5C}" type="presParOf" srcId="{4D5BCF50-BE03-4BAC-A263-C1ACB3813645}" destId="{F1AD03F2-72BB-412E-BD85-2AB8E6E002F0}" srcOrd="2" destOrd="0" presId="urn:microsoft.com/office/officeart/2005/8/layout/hProcess6"/>
    <dgm:cxn modelId="{BE55EA72-34B9-4265-96B7-B9FF035345E3}" type="presParOf" srcId="{4D5BCF50-BE03-4BAC-A263-C1ACB3813645}" destId="{744C243B-F446-467F-88A4-33DC928026E5}" srcOrd="3" destOrd="0" presId="urn:microsoft.com/office/officeart/2005/8/layout/hProcess6"/>
    <dgm:cxn modelId="{10B496B7-2CC1-4F6A-B7F5-3ECA1BB0DF4E}" type="presParOf" srcId="{940FF60B-90FD-4B0B-A29F-AC4E61EC951D}" destId="{DA319379-E8D2-48D5-9ED9-1DBCC2BD8F17}" srcOrd="1" destOrd="0" presId="urn:microsoft.com/office/officeart/2005/8/layout/hProcess6"/>
    <dgm:cxn modelId="{629E906A-FFF7-4260-8903-B8E195C41F4C}" type="presParOf" srcId="{940FF60B-90FD-4B0B-A29F-AC4E61EC951D}" destId="{C552DD4F-63A8-480A-967C-37E661757E5C}" srcOrd="2" destOrd="0" presId="urn:microsoft.com/office/officeart/2005/8/layout/hProcess6"/>
    <dgm:cxn modelId="{232EC7AD-6C50-42F4-B346-6E34F7EDDBFD}" type="presParOf" srcId="{C552DD4F-63A8-480A-967C-37E661757E5C}" destId="{42D64698-4E4A-4170-B272-753B7273B2C0}" srcOrd="0" destOrd="0" presId="urn:microsoft.com/office/officeart/2005/8/layout/hProcess6"/>
    <dgm:cxn modelId="{D7EBB30E-60DF-4DA7-92B4-A54DB568B26E}" type="presParOf" srcId="{C552DD4F-63A8-480A-967C-37E661757E5C}" destId="{3C1CF4F5-0C38-465C-BCC1-8199464466E8}" srcOrd="1" destOrd="0" presId="urn:microsoft.com/office/officeart/2005/8/layout/hProcess6"/>
    <dgm:cxn modelId="{6D158B94-94CD-4D7F-9C53-69AA3D6215F3}" type="presParOf" srcId="{C552DD4F-63A8-480A-967C-37E661757E5C}" destId="{D65D837A-07A5-421B-9CA5-84D88247428E}" srcOrd="2" destOrd="0" presId="urn:microsoft.com/office/officeart/2005/8/layout/hProcess6"/>
    <dgm:cxn modelId="{B2667F1E-DAD2-4FA9-8D1E-8499778F43B2}" type="presParOf" srcId="{C552DD4F-63A8-480A-967C-37E661757E5C}" destId="{B176784B-B130-4A1E-9EEB-A0E80CFE6DDE}" srcOrd="3" destOrd="0" presId="urn:microsoft.com/office/officeart/2005/8/layout/hProcess6"/>
    <dgm:cxn modelId="{091DF229-272F-410D-B11A-CF49DFECDADC}" type="presParOf" srcId="{940FF60B-90FD-4B0B-A29F-AC4E61EC951D}" destId="{C8028554-24BC-4A74-BD50-1CFEB3C9F69E}" srcOrd="3" destOrd="0" presId="urn:microsoft.com/office/officeart/2005/8/layout/hProcess6"/>
    <dgm:cxn modelId="{1806F07D-042A-4F92-8EC8-FF116BC26343}" type="presParOf" srcId="{940FF60B-90FD-4B0B-A29F-AC4E61EC951D}" destId="{099D1D0E-70B1-4852-9CFB-354EEA8109F6}" srcOrd="4" destOrd="0" presId="urn:microsoft.com/office/officeart/2005/8/layout/hProcess6"/>
    <dgm:cxn modelId="{451A35F2-C062-42C2-ACAB-E9A33DF56E9C}" type="presParOf" srcId="{099D1D0E-70B1-4852-9CFB-354EEA8109F6}" destId="{9D9613AA-6A21-4039-A9A9-0298D9845A9C}" srcOrd="0" destOrd="0" presId="urn:microsoft.com/office/officeart/2005/8/layout/hProcess6"/>
    <dgm:cxn modelId="{7EC81B3D-5ED1-4DAE-B31A-89F9C256E7CD}" type="presParOf" srcId="{099D1D0E-70B1-4852-9CFB-354EEA8109F6}" destId="{112D59EA-47CC-45D3-8374-EEDD4251CBCC}" srcOrd="1" destOrd="0" presId="urn:microsoft.com/office/officeart/2005/8/layout/hProcess6"/>
    <dgm:cxn modelId="{903FEC5E-3895-4D7C-BEAC-BF7C8776D4B8}" type="presParOf" srcId="{099D1D0E-70B1-4852-9CFB-354EEA8109F6}" destId="{12CB149C-8E6A-43FF-903F-A407A333395B}" srcOrd="2" destOrd="0" presId="urn:microsoft.com/office/officeart/2005/8/layout/hProcess6"/>
    <dgm:cxn modelId="{B59291FC-5B8C-42D9-85B2-47FABD7C49C5}" type="presParOf" srcId="{099D1D0E-70B1-4852-9CFB-354EEA8109F6}" destId="{B89178A6-11C4-4130-B1C9-2285792C6D05}"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686280" y="1135669"/>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t>Logistics</a:t>
          </a:r>
          <a:endParaRPr lang="en-US" sz="1200" kern="1200" dirty="0"/>
        </a:p>
        <a:p>
          <a:pPr marL="114300" lvl="1" indent="-114300" algn="l" defTabSz="533400">
            <a:lnSpc>
              <a:spcPct val="90000"/>
            </a:lnSpc>
            <a:spcBef>
              <a:spcPct val="0"/>
            </a:spcBef>
            <a:spcAft>
              <a:spcPct val="15000"/>
            </a:spcAft>
            <a:buChar char="••"/>
          </a:pPr>
          <a:r>
            <a:rPr lang="en-US" sz="1200" kern="1200" dirty="0" smtClean="0"/>
            <a:t>Serial Terminal, Tutorial 1 Troubleshooting</a:t>
          </a:r>
          <a:endParaRPr lang="en-US" sz="1200" kern="1200" dirty="0"/>
        </a:p>
        <a:p>
          <a:pPr marL="114300" lvl="1" indent="-114300" algn="l" defTabSz="533400">
            <a:lnSpc>
              <a:spcPct val="90000"/>
            </a:lnSpc>
            <a:spcBef>
              <a:spcPct val="0"/>
            </a:spcBef>
            <a:spcAft>
              <a:spcPct val="15000"/>
            </a:spcAft>
            <a:buChar char="••"/>
          </a:pPr>
          <a:r>
            <a:rPr lang="en-US" sz="1200" kern="1200" dirty="0" smtClean="0"/>
            <a:t>Getting ready for tutorial 2</a:t>
          </a: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1367400" y="1492900"/>
        <a:ext cx="1328185" cy="1667077"/>
      </dsp:txXfrm>
    </dsp:sp>
    <dsp:sp modelId="{744C243B-F446-467F-88A4-33DC928026E5}">
      <dsp:nvSpPr>
        <dsp:cNvPr id="0" name=""/>
        <dsp:cNvSpPr/>
      </dsp:nvSpPr>
      <dsp:spPr>
        <a:xfrm>
          <a:off x="5160"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1</a:t>
          </a:r>
          <a:endParaRPr lang="en-US" sz="3400" kern="1200" dirty="0"/>
        </a:p>
      </dsp:txBody>
      <dsp:txXfrm>
        <a:off x="204655" y="1844814"/>
        <a:ext cx="963250" cy="963250"/>
      </dsp:txXfrm>
    </dsp:sp>
    <dsp:sp modelId="{3C1CF4F5-0C38-465C-BCC1-8199464466E8}">
      <dsp:nvSpPr>
        <dsp:cNvPr id="0" name=""/>
        <dsp:cNvSpPr/>
      </dsp:nvSpPr>
      <dsp:spPr>
        <a:xfrm>
          <a:off x="4262162" y="1135669"/>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lvl="0" algn="l" defTabSz="533400">
            <a:lnSpc>
              <a:spcPct val="90000"/>
            </a:lnSpc>
            <a:spcBef>
              <a:spcPct val="0"/>
            </a:spcBef>
            <a:spcAft>
              <a:spcPct val="35000"/>
            </a:spcAft>
          </a:pPr>
          <a:r>
            <a:rPr lang="en-US" sz="1200" kern="1200" dirty="0" smtClean="0"/>
            <a:t>Computer Vision with OpenCV4</a:t>
          </a:r>
        </a:p>
        <a:p>
          <a:pPr lvl="0" algn="l" defTabSz="533400">
            <a:lnSpc>
              <a:spcPct val="90000"/>
            </a:lnSpc>
            <a:spcBef>
              <a:spcPct val="0"/>
            </a:spcBef>
            <a:spcAft>
              <a:spcPct val="35000"/>
            </a:spcAft>
          </a:pPr>
          <a:r>
            <a:rPr lang="en-US" sz="1200" kern="1200" dirty="0" smtClean="0"/>
            <a:t>Anaconda Python</a:t>
          </a:r>
        </a:p>
        <a:p>
          <a:pPr lvl="0" algn="l" defTabSz="533400">
            <a:lnSpc>
              <a:spcPct val="90000"/>
            </a:lnSpc>
            <a:spcBef>
              <a:spcPct val="0"/>
            </a:spcBef>
            <a:spcAft>
              <a:spcPct val="35000"/>
            </a:spcAft>
          </a:pPr>
          <a:r>
            <a:rPr lang="en-US" sz="1200" kern="1200" dirty="0" smtClean="0"/>
            <a:t>Image Processing with python</a:t>
          </a:r>
          <a:endParaRPr lang="en-US" sz="1200" kern="1200" dirty="0" smtClean="0"/>
        </a:p>
        <a:p>
          <a:pPr lvl="0" algn="l" defTabSz="533400">
            <a:lnSpc>
              <a:spcPct val="90000"/>
            </a:lnSpc>
            <a:spcBef>
              <a:spcPct val="0"/>
            </a:spcBef>
            <a:spcAft>
              <a:spcPct val="35000"/>
            </a:spcAft>
          </a:pPr>
          <a:r>
            <a:rPr lang="en-US" sz="1200" kern="1200" dirty="0" smtClean="0"/>
            <a:t>Questions</a:t>
          </a:r>
          <a:endParaRPr lang="en-US" sz="1200" kern="1200" dirty="0"/>
        </a:p>
      </dsp:txBody>
      <dsp:txXfrm>
        <a:off x="4943282" y="1492900"/>
        <a:ext cx="1328185" cy="1667077"/>
      </dsp:txXfrm>
    </dsp:sp>
    <dsp:sp modelId="{B176784B-B130-4A1E-9EEB-A0E80CFE6DDE}">
      <dsp:nvSpPr>
        <dsp:cNvPr id="0" name=""/>
        <dsp:cNvSpPr/>
      </dsp:nvSpPr>
      <dsp:spPr>
        <a:xfrm>
          <a:off x="3581042"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2</a:t>
          </a:r>
          <a:endParaRPr lang="en-US" sz="3400" kern="1200" dirty="0"/>
        </a:p>
      </dsp:txBody>
      <dsp:txXfrm>
        <a:off x="3780537" y="1844814"/>
        <a:ext cx="963250" cy="963250"/>
      </dsp:txXfrm>
    </dsp:sp>
    <dsp:sp modelId="{112D59EA-47CC-45D3-8374-EEDD4251CBCC}">
      <dsp:nvSpPr>
        <dsp:cNvPr id="0" name=""/>
        <dsp:cNvSpPr/>
      </dsp:nvSpPr>
      <dsp:spPr>
        <a:xfrm>
          <a:off x="7838044" y="1180823"/>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smtClean="0">
              <a:solidFill>
                <a:srgbClr val="00B050"/>
              </a:solidFill>
            </a:rPr>
            <a:t>Homework</a:t>
          </a:r>
          <a:endParaRPr lang="en-US" sz="1200" kern="1200" dirty="0">
            <a:solidFill>
              <a:srgbClr val="00B050"/>
            </a:solidFill>
          </a:endParaRPr>
        </a:p>
        <a:p>
          <a:pPr marL="114300" lvl="1" indent="-114300" algn="l" defTabSz="533400">
            <a:lnSpc>
              <a:spcPct val="90000"/>
            </a:lnSpc>
            <a:spcBef>
              <a:spcPct val="0"/>
            </a:spcBef>
            <a:spcAft>
              <a:spcPct val="15000"/>
            </a:spcAft>
            <a:buChar char="••"/>
          </a:pPr>
          <a:r>
            <a:rPr lang="en-US" sz="1200" kern="1200" dirty="0" smtClean="0"/>
            <a:t>Projects and Teams</a:t>
          </a:r>
          <a:endParaRPr lang="en-US" sz="1200" kern="1200" dirty="0"/>
        </a:p>
        <a:p>
          <a:pPr marL="114300" lvl="1" indent="-114300" algn="l" defTabSz="533400">
            <a:lnSpc>
              <a:spcPct val="90000"/>
            </a:lnSpc>
            <a:spcBef>
              <a:spcPct val="0"/>
            </a:spcBef>
            <a:spcAft>
              <a:spcPct val="15000"/>
            </a:spcAft>
            <a:buChar char="••"/>
          </a:pPr>
          <a:r>
            <a:rPr lang="en-US" sz="1200" kern="1200" dirty="0" smtClean="0"/>
            <a:t>Questions?</a:t>
          </a:r>
          <a:endParaRPr lang="en-US" sz="1200" kern="1200" dirty="0"/>
        </a:p>
      </dsp:txBody>
      <dsp:txXfrm>
        <a:off x="8519164" y="1538054"/>
        <a:ext cx="1328185" cy="1667077"/>
      </dsp:txXfrm>
    </dsp:sp>
    <dsp:sp modelId="{B89178A6-11C4-4130-B1C9-2285792C6D05}">
      <dsp:nvSpPr>
        <dsp:cNvPr id="0" name=""/>
        <dsp:cNvSpPr/>
      </dsp:nvSpPr>
      <dsp:spPr>
        <a:xfrm>
          <a:off x="7156924"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3</a:t>
          </a:r>
          <a:endParaRPr lang="en-US" sz="3400" kern="1200" dirty="0"/>
        </a:p>
      </dsp:txBody>
      <dsp:txXfrm>
        <a:off x="7356419" y="1844814"/>
        <a:ext cx="963250" cy="963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3048388" y="0"/>
          <a:ext cx="3299241" cy="2883952"/>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Logistics</a:t>
          </a:r>
          <a:endParaRPr lang="en-US" sz="1400" kern="1200" dirty="0"/>
        </a:p>
        <a:p>
          <a:pPr marL="114300" lvl="1" indent="-114300" algn="l" defTabSz="622300">
            <a:lnSpc>
              <a:spcPct val="90000"/>
            </a:lnSpc>
            <a:spcBef>
              <a:spcPct val="0"/>
            </a:spcBef>
            <a:spcAft>
              <a:spcPct val="15000"/>
            </a:spcAft>
            <a:buChar char="••"/>
          </a:pPr>
          <a:r>
            <a:rPr lang="en-US" sz="1400" kern="1200" smtClean="0"/>
            <a:t>Serial Terminal, Tutorial 1 Troubleshooting</a:t>
          </a:r>
          <a:endParaRPr lang="en-US" sz="1400" kern="1200" dirty="0"/>
        </a:p>
        <a:p>
          <a:pPr marL="114300" lvl="1" indent="-114300" algn="l" defTabSz="622300">
            <a:lnSpc>
              <a:spcPct val="90000"/>
            </a:lnSpc>
            <a:spcBef>
              <a:spcPct val="0"/>
            </a:spcBef>
            <a:spcAft>
              <a:spcPct val="15000"/>
            </a:spcAft>
            <a:buChar char="••"/>
          </a:pPr>
          <a:r>
            <a:rPr lang="en-US" sz="1400" kern="1200" dirty="0" smtClean="0"/>
            <a:t>Getting ready for tutorial 2</a:t>
          </a:r>
          <a:endParaRPr lang="en-US" sz="1400" kern="1200" dirty="0"/>
        </a:p>
      </dsp:txBody>
      <dsp:txXfrm>
        <a:off x="3873198" y="432593"/>
        <a:ext cx="1608380" cy="2018766"/>
      </dsp:txXfrm>
    </dsp:sp>
    <dsp:sp modelId="{744C243B-F446-467F-88A4-33DC928026E5}">
      <dsp:nvSpPr>
        <dsp:cNvPr id="0" name=""/>
        <dsp:cNvSpPr/>
      </dsp:nvSpPr>
      <dsp:spPr>
        <a:xfrm>
          <a:off x="2388639" y="617165"/>
          <a:ext cx="1649620" cy="164962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Part 1</a:t>
          </a:r>
          <a:endParaRPr lang="en-US" sz="4100" kern="1200" dirty="0"/>
        </a:p>
      </dsp:txBody>
      <dsp:txXfrm>
        <a:off x="2630220" y="858746"/>
        <a:ext cx="1166458" cy="11664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649926" y="218893"/>
          <a:ext cx="2599381" cy="2272186"/>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Logistics</a:t>
          </a:r>
          <a:endParaRPr lang="en-US" sz="1500" kern="1200" dirty="0"/>
        </a:p>
        <a:p>
          <a:pPr marL="114300" lvl="1" indent="-114300" algn="l" defTabSz="666750">
            <a:lnSpc>
              <a:spcPct val="90000"/>
            </a:lnSpc>
            <a:spcBef>
              <a:spcPct val="0"/>
            </a:spcBef>
            <a:spcAft>
              <a:spcPct val="15000"/>
            </a:spcAft>
            <a:buChar char="••"/>
          </a:pPr>
          <a:r>
            <a:rPr lang="en-US" sz="1500" kern="1200" dirty="0" smtClean="0"/>
            <a:t>Introduction</a:t>
          </a:r>
          <a:endParaRPr lang="en-US" sz="1500" kern="1200" dirty="0"/>
        </a:p>
      </dsp:txBody>
      <dsp:txXfrm>
        <a:off x="1299772" y="559721"/>
        <a:ext cx="1267198" cy="1590530"/>
      </dsp:txXfrm>
    </dsp:sp>
    <dsp:sp modelId="{744C243B-F446-467F-88A4-33DC928026E5}">
      <dsp:nvSpPr>
        <dsp:cNvPr id="0" name=""/>
        <dsp:cNvSpPr/>
      </dsp:nvSpPr>
      <dsp:spPr>
        <a:xfrm>
          <a:off x="81" y="705141"/>
          <a:ext cx="1299690" cy="129969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Part 1</a:t>
          </a:r>
          <a:endParaRPr lang="en-US" sz="3200" kern="1200" dirty="0"/>
        </a:p>
      </dsp:txBody>
      <dsp:txXfrm>
        <a:off x="190416" y="895476"/>
        <a:ext cx="919020" cy="919020"/>
      </dsp:txXfrm>
    </dsp:sp>
    <dsp:sp modelId="{3C1CF4F5-0C38-465C-BCC1-8199464466E8}">
      <dsp:nvSpPr>
        <dsp:cNvPr id="0" name=""/>
        <dsp:cNvSpPr/>
      </dsp:nvSpPr>
      <dsp:spPr>
        <a:xfrm>
          <a:off x="4061615" y="218893"/>
          <a:ext cx="2599381" cy="2272186"/>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OpenCV4</a:t>
          </a:r>
          <a:endParaRPr lang="en-US" sz="1500" kern="1200" dirty="0"/>
        </a:p>
        <a:p>
          <a:pPr marL="114300" lvl="1" indent="-114300" algn="l" defTabSz="666750">
            <a:lnSpc>
              <a:spcPct val="90000"/>
            </a:lnSpc>
            <a:spcBef>
              <a:spcPct val="0"/>
            </a:spcBef>
            <a:spcAft>
              <a:spcPct val="15000"/>
            </a:spcAft>
            <a:buChar char="••"/>
          </a:pPr>
          <a:r>
            <a:rPr lang="en-US" sz="1500" kern="1200" dirty="0" smtClean="0"/>
            <a:t>Anaconda Python</a:t>
          </a:r>
          <a:endParaRPr lang="en-US" sz="1500" kern="1200" dirty="0"/>
        </a:p>
        <a:p>
          <a:pPr marL="114300" lvl="1" indent="-114300" algn="l" defTabSz="666750">
            <a:lnSpc>
              <a:spcPct val="90000"/>
            </a:lnSpc>
            <a:spcBef>
              <a:spcPct val="0"/>
            </a:spcBef>
            <a:spcAft>
              <a:spcPct val="15000"/>
            </a:spcAft>
            <a:buChar char="••"/>
          </a:pPr>
          <a:r>
            <a:rPr lang="en-US" sz="1500" kern="1200" dirty="0" smtClean="0"/>
            <a:t>Image Processing with python</a:t>
          </a:r>
          <a:endParaRPr lang="en-US" sz="1500" kern="1200" dirty="0" smtClean="0"/>
        </a:p>
        <a:p>
          <a:pPr marL="114300" lvl="1" indent="-114300" algn="l" defTabSz="666750">
            <a:lnSpc>
              <a:spcPct val="90000"/>
            </a:lnSpc>
            <a:spcBef>
              <a:spcPct val="0"/>
            </a:spcBef>
            <a:spcAft>
              <a:spcPct val="15000"/>
            </a:spcAft>
            <a:buChar char="••"/>
          </a:pPr>
          <a:r>
            <a:rPr lang="en-US" sz="1500" kern="1200" dirty="0" smtClean="0"/>
            <a:t>Questions</a:t>
          </a:r>
          <a:endParaRPr lang="en-US" sz="1500" kern="1200" dirty="0"/>
        </a:p>
      </dsp:txBody>
      <dsp:txXfrm>
        <a:off x="4711460" y="559721"/>
        <a:ext cx="1267198" cy="1590530"/>
      </dsp:txXfrm>
    </dsp:sp>
    <dsp:sp modelId="{B176784B-B130-4A1E-9EEB-A0E80CFE6DDE}">
      <dsp:nvSpPr>
        <dsp:cNvPr id="0" name=""/>
        <dsp:cNvSpPr/>
      </dsp:nvSpPr>
      <dsp:spPr>
        <a:xfrm>
          <a:off x="3411769" y="705141"/>
          <a:ext cx="1299690" cy="129969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Part 2</a:t>
          </a:r>
          <a:endParaRPr lang="en-US" sz="3200" kern="1200" dirty="0"/>
        </a:p>
      </dsp:txBody>
      <dsp:txXfrm>
        <a:off x="3602104" y="895476"/>
        <a:ext cx="919020" cy="9190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E6D08-A23D-4CA8-9538-04AC28CC21BD}">
      <dsp:nvSpPr>
        <dsp:cNvPr id="0" name=""/>
        <dsp:cNvSpPr/>
      </dsp:nvSpPr>
      <dsp:spPr>
        <a:xfrm>
          <a:off x="686280" y="1135669"/>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Logistics</a:t>
          </a:r>
          <a:endParaRPr lang="en-US" sz="1500" kern="1200" dirty="0"/>
        </a:p>
        <a:p>
          <a:pPr marL="114300" lvl="1" indent="-114300" algn="l" defTabSz="666750">
            <a:lnSpc>
              <a:spcPct val="90000"/>
            </a:lnSpc>
            <a:spcBef>
              <a:spcPct val="0"/>
            </a:spcBef>
            <a:spcAft>
              <a:spcPct val="15000"/>
            </a:spcAft>
            <a:buChar char="••"/>
          </a:pPr>
          <a:r>
            <a:rPr lang="en-US" sz="1500" kern="1200" dirty="0" smtClean="0"/>
            <a:t>Introduction</a:t>
          </a:r>
          <a:endParaRPr lang="en-US" sz="1500" kern="1200" dirty="0"/>
        </a:p>
      </dsp:txBody>
      <dsp:txXfrm>
        <a:off x="1367400" y="1492900"/>
        <a:ext cx="1328185" cy="1667077"/>
      </dsp:txXfrm>
    </dsp:sp>
    <dsp:sp modelId="{744C243B-F446-467F-88A4-33DC928026E5}">
      <dsp:nvSpPr>
        <dsp:cNvPr id="0" name=""/>
        <dsp:cNvSpPr/>
      </dsp:nvSpPr>
      <dsp:spPr>
        <a:xfrm>
          <a:off x="5160"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1</a:t>
          </a:r>
          <a:endParaRPr lang="en-US" sz="3400" kern="1200" dirty="0"/>
        </a:p>
      </dsp:txBody>
      <dsp:txXfrm>
        <a:off x="204655" y="1844814"/>
        <a:ext cx="963250" cy="963250"/>
      </dsp:txXfrm>
    </dsp:sp>
    <dsp:sp modelId="{3C1CF4F5-0C38-465C-BCC1-8199464466E8}">
      <dsp:nvSpPr>
        <dsp:cNvPr id="0" name=""/>
        <dsp:cNvSpPr/>
      </dsp:nvSpPr>
      <dsp:spPr>
        <a:xfrm>
          <a:off x="4262162" y="1135669"/>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Hands-on Activity</a:t>
          </a:r>
          <a:endParaRPr lang="en-US" sz="1500" kern="1200" dirty="0"/>
        </a:p>
        <a:p>
          <a:pPr marL="114300" lvl="1" indent="-114300" algn="l" defTabSz="666750">
            <a:lnSpc>
              <a:spcPct val="90000"/>
            </a:lnSpc>
            <a:spcBef>
              <a:spcPct val="0"/>
            </a:spcBef>
            <a:spcAft>
              <a:spcPct val="15000"/>
            </a:spcAft>
            <a:buChar char="••"/>
          </a:pPr>
          <a:r>
            <a:rPr lang="en-US" sz="1500" kern="1200" dirty="0" smtClean="0"/>
            <a:t>Discussion</a:t>
          </a:r>
          <a:endParaRPr lang="en-US" sz="1500" kern="1200" dirty="0"/>
        </a:p>
      </dsp:txBody>
      <dsp:txXfrm>
        <a:off x="4943282" y="1492900"/>
        <a:ext cx="1328185" cy="1667077"/>
      </dsp:txXfrm>
    </dsp:sp>
    <dsp:sp modelId="{B176784B-B130-4A1E-9EEB-A0E80CFE6DDE}">
      <dsp:nvSpPr>
        <dsp:cNvPr id="0" name=""/>
        <dsp:cNvSpPr/>
      </dsp:nvSpPr>
      <dsp:spPr>
        <a:xfrm>
          <a:off x="3581042"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2</a:t>
          </a:r>
          <a:endParaRPr lang="en-US" sz="3400" kern="1200" dirty="0"/>
        </a:p>
      </dsp:txBody>
      <dsp:txXfrm>
        <a:off x="3780537" y="1844814"/>
        <a:ext cx="963250" cy="963250"/>
      </dsp:txXfrm>
    </dsp:sp>
    <dsp:sp modelId="{112D59EA-47CC-45D3-8374-EEDD4251CBCC}">
      <dsp:nvSpPr>
        <dsp:cNvPr id="0" name=""/>
        <dsp:cNvSpPr/>
      </dsp:nvSpPr>
      <dsp:spPr>
        <a:xfrm>
          <a:off x="7838044" y="1180823"/>
          <a:ext cx="2724481" cy="2381539"/>
        </a:xfrm>
        <a:prstGeom prst="rightArrow">
          <a:avLst>
            <a:gd name="adj1" fmla="val 70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9525" rIns="19050"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solidFill>
                <a:srgbClr val="00B050"/>
              </a:solidFill>
            </a:rPr>
            <a:t>Office Hours</a:t>
          </a:r>
          <a:endParaRPr lang="en-US" sz="1500" kern="1200" dirty="0">
            <a:solidFill>
              <a:srgbClr val="00B050"/>
            </a:solidFill>
          </a:endParaRPr>
        </a:p>
        <a:p>
          <a:pPr marL="114300" lvl="1" indent="-114300" algn="l" defTabSz="666750">
            <a:lnSpc>
              <a:spcPct val="90000"/>
            </a:lnSpc>
            <a:spcBef>
              <a:spcPct val="0"/>
            </a:spcBef>
            <a:spcAft>
              <a:spcPct val="15000"/>
            </a:spcAft>
            <a:buChar char="••"/>
          </a:pPr>
          <a:r>
            <a:rPr lang="en-US" sz="1500" kern="1200" dirty="0" smtClean="0"/>
            <a:t>Projects + teams</a:t>
          </a:r>
          <a:endParaRPr lang="en-US" sz="1500" kern="1200" dirty="0"/>
        </a:p>
        <a:p>
          <a:pPr marL="114300" lvl="1" indent="-114300" algn="l" defTabSz="666750">
            <a:lnSpc>
              <a:spcPct val="90000"/>
            </a:lnSpc>
            <a:spcBef>
              <a:spcPct val="0"/>
            </a:spcBef>
            <a:spcAft>
              <a:spcPct val="15000"/>
            </a:spcAft>
            <a:buChar char="••"/>
          </a:pPr>
          <a:r>
            <a:rPr lang="en-US" sz="1500" kern="1200" dirty="0" smtClean="0"/>
            <a:t>Questions?</a:t>
          </a:r>
          <a:endParaRPr lang="en-US" sz="1500" kern="1200" dirty="0"/>
        </a:p>
      </dsp:txBody>
      <dsp:txXfrm>
        <a:off x="8519164" y="1538054"/>
        <a:ext cx="1328185" cy="1667077"/>
      </dsp:txXfrm>
    </dsp:sp>
    <dsp:sp modelId="{B89178A6-11C4-4130-B1C9-2285792C6D05}">
      <dsp:nvSpPr>
        <dsp:cNvPr id="0" name=""/>
        <dsp:cNvSpPr/>
      </dsp:nvSpPr>
      <dsp:spPr>
        <a:xfrm>
          <a:off x="7156924" y="1645319"/>
          <a:ext cx="1362240" cy="1362240"/>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smtClean="0"/>
            <a:t>Part 3</a:t>
          </a:r>
          <a:endParaRPr lang="en-US" sz="3400" kern="1200" dirty="0"/>
        </a:p>
      </dsp:txBody>
      <dsp:txXfrm>
        <a:off x="7356419" y="1844814"/>
        <a:ext cx="963250" cy="96325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DB00BB-68DF-4E0C-BA2A-A8212938773D}" type="datetimeFigureOut">
              <a:rPr lang="en-US" smtClean="0"/>
              <a:t>6/29/2020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1C8DF-2124-418A-9B08-37664514221A}" type="slidenum">
              <a:rPr lang="en-US" smtClean="0"/>
              <a:t>‹#›</a:t>
            </a:fld>
            <a:endParaRPr lang="en-US"/>
          </a:p>
        </p:txBody>
      </p:sp>
    </p:spTree>
    <p:extLst>
      <p:ext uri="{BB962C8B-B14F-4D97-AF65-F5344CB8AC3E}">
        <p14:creationId xmlns:p14="http://schemas.microsoft.com/office/powerpoint/2010/main" val="3769585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1998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1142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2717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2389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936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5434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5967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344636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3114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smtClean="0"/>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6/29/2020</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977791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7942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2579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97371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4124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6962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7038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175508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64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6/29/2020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4539464"/>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7" r:id="rId18"/>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cdn.sparkfun.com/assets/2/a/8/2/5/5220cbd1757b7f162b8b4568.jp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learn.sparkfun.com/tutorials/terminal-basics/command-line-windows-mac-linux"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harvard.zoom.us/rec/share/v-5KAaP_711LZaeX5HOPe7d-AtvoX6a8gHQc-_oEmEb21dTkK8BshQSdOgMKso0v"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en.wikipedia.org/wiki/Analog-to-digital_converter#ADC_typ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hyperlink" Target="https://learn.sparkfun.com/tutorials/terminal-basics/command-line-windows-mac-linux"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61303" y="2790172"/>
            <a:ext cx="8269393" cy="1581573"/>
          </a:xfrm>
        </p:spPr>
        <p:txBody>
          <a:bodyPr>
            <a:noAutofit/>
          </a:bodyPr>
          <a:lstStyle/>
          <a:p>
            <a:r>
              <a:rPr lang="en-US" sz="2000" dirty="0" smtClean="0"/>
              <a:t>Wednesday, June </a:t>
            </a:r>
            <a:r>
              <a:rPr lang="en-US" sz="2000" dirty="0" smtClean="0"/>
              <a:t>2, </a:t>
            </a:r>
            <a:r>
              <a:rPr lang="en-US" sz="2000" dirty="0" smtClean="0"/>
              <a:t>2020</a:t>
            </a:r>
          </a:p>
          <a:p>
            <a:r>
              <a:rPr lang="en-US" sz="2000" dirty="0" smtClean="0"/>
              <a:t>Head Instructor:  Jose Luis Ramirez </a:t>
            </a:r>
            <a:r>
              <a:rPr lang="en-US" sz="2000" dirty="0" err="1" smtClean="0"/>
              <a:t>Herran</a:t>
            </a:r>
            <a:endParaRPr lang="en-US" sz="2000" dirty="0" smtClean="0"/>
          </a:p>
          <a:p>
            <a:r>
              <a:rPr lang="en-US" sz="2000" dirty="0" smtClean="0"/>
              <a:t>TA’s: </a:t>
            </a:r>
            <a:r>
              <a:rPr lang="en-US" sz="2000" dirty="0" err="1" smtClean="0"/>
              <a:t>Souleymane</a:t>
            </a:r>
            <a:r>
              <a:rPr lang="en-US" sz="2000" dirty="0" smtClean="0"/>
              <a:t> </a:t>
            </a:r>
            <a:r>
              <a:rPr lang="en-US" sz="2000" dirty="0" err="1"/>
              <a:t>K</a:t>
            </a:r>
            <a:r>
              <a:rPr lang="en-US" sz="2000" dirty="0" err="1" smtClean="0"/>
              <a:t>onate</a:t>
            </a:r>
            <a:r>
              <a:rPr lang="en-US" sz="2000" dirty="0" smtClean="0"/>
              <a:t> and Ricardo </a:t>
            </a:r>
            <a:r>
              <a:rPr lang="en-US" sz="2000" dirty="0" err="1" smtClean="0"/>
              <a:t>Villamil</a:t>
            </a:r>
            <a:endParaRPr lang="en-US" sz="2000" dirty="0" smtClean="0"/>
          </a:p>
        </p:txBody>
      </p:sp>
      <p:grpSp>
        <p:nvGrpSpPr>
          <p:cNvPr id="19" name="Group 18"/>
          <p:cNvGrpSpPr/>
          <p:nvPr/>
        </p:nvGrpSpPr>
        <p:grpSpPr>
          <a:xfrm>
            <a:off x="897080" y="464336"/>
            <a:ext cx="10574019" cy="1778458"/>
            <a:chOff x="858803" y="243407"/>
            <a:chExt cx="10574019" cy="1778458"/>
          </a:xfrm>
        </p:grpSpPr>
        <p:pic>
          <p:nvPicPr>
            <p:cNvPr id="6" name="Picture 5"/>
            <p:cNvPicPr>
              <a:picLocks noChangeAspect="1"/>
            </p:cNvPicPr>
            <p:nvPr/>
          </p:nvPicPr>
          <p:blipFill>
            <a:blip r:embed="rId2"/>
            <a:stretch>
              <a:fillRect/>
            </a:stretch>
          </p:blipFill>
          <p:spPr>
            <a:xfrm>
              <a:off x="8490742" y="473402"/>
              <a:ext cx="2942080" cy="1548463"/>
            </a:xfrm>
            <a:prstGeom prst="rect">
              <a:avLst/>
            </a:prstGeom>
          </p:spPr>
        </p:pic>
        <p:grpSp>
          <p:nvGrpSpPr>
            <p:cNvPr id="7" name="Group 6"/>
            <p:cNvGrpSpPr/>
            <p:nvPr/>
          </p:nvGrpSpPr>
          <p:grpSpPr>
            <a:xfrm>
              <a:off x="858803" y="243407"/>
              <a:ext cx="7920920" cy="1778458"/>
              <a:chOff x="2785103" y="1057305"/>
              <a:chExt cx="6604555" cy="1482899"/>
            </a:xfrm>
          </p:grpSpPr>
          <p:grpSp>
            <p:nvGrpSpPr>
              <p:cNvPr id="8" name="Group 7"/>
              <p:cNvGrpSpPr/>
              <p:nvPr/>
            </p:nvGrpSpPr>
            <p:grpSpPr>
              <a:xfrm>
                <a:off x="2785103" y="1057305"/>
                <a:ext cx="1384874" cy="1482899"/>
                <a:chOff x="6705600" y="673100"/>
                <a:chExt cx="2489200" cy="2819400"/>
              </a:xfrm>
            </p:grpSpPr>
            <p:sp>
              <p:nvSpPr>
                <p:cNvPr id="10" name="Hexagon 9"/>
                <p:cNvSpPr/>
                <p:nvPr/>
              </p:nvSpPr>
              <p:spPr>
                <a:xfrm>
                  <a:off x="7785100" y="673100"/>
                  <a:ext cx="1409700" cy="14097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p:cNvSpPr/>
                <p:nvPr/>
              </p:nvSpPr>
              <p:spPr>
                <a:xfrm>
                  <a:off x="7969250" y="939800"/>
                  <a:ext cx="1041400" cy="8636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7785100" y="2082800"/>
                  <a:ext cx="1409700" cy="1409700"/>
                </a:xfrm>
                <a:prstGeom prst="hexag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exagon 12"/>
                <p:cNvSpPr/>
                <p:nvPr/>
              </p:nvSpPr>
              <p:spPr>
                <a:xfrm>
                  <a:off x="7969250" y="2349500"/>
                  <a:ext cx="1041400" cy="8636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p:cNvSpPr/>
                <p:nvPr/>
              </p:nvSpPr>
              <p:spPr>
                <a:xfrm>
                  <a:off x="6705600" y="1371600"/>
                  <a:ext cx="1409700" cy="1409700"/>
                </a:xfrm>
                <a:prstGeom prst="hexag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a:off x="6889750" y="1638300"/>
                  <a:ext cx="1041400" cy="863600"/>
                </a:xfrm>
                <a:prstGeom prst="hexag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115300" y="2587679"/>
                  <a:ext cx="705031" cy="484099"/>
                </a:xfrm>
                <a:prstGeom prst="rect">
                  <a:avLst/>
                </a:prstGeom>
              </p:spPr>
            </p:pic>
            <p:pic>
              <p:nvPicPr>
                <p:cNvPr id="17" name="Picture 16"/>
                <p:cNvPicPr>
                  <a:picLocks noChangeAspect="1"/>
                </p:cNvPicPr>
                <p:nvPr/>
              </p:nvPicPr>
              <p:blipFill>
                <a:blip r:embed="rId4"/>
                <a:stretch>
                  <a:fillRect/>
                </a:stretch>
              </p:blipFill>
              <p:spPr>
                <a:xfrm>
                  <a:off x="7119287" y="1763326"/>
                  <a:ext cx="586175" cy="586174"/>
                </a:xfrm>
                <a:prstGeom prst="rect">
                  <a:avLst/>
                </a:prstGeom>
              </p:spPr>
            </p:pic>
            <p:pic>
              <p:nvPicPr>
                <p:cNvPr id="18" name="Picture 2" descr="Data Analysis Logo Data Science, PNG, 1800x1800px, Data Analysis, Analytics, Auto Part, Big Data, Body Jewelry Download Fre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3231" y="1123400"/>
                  <a:ext cx="569168" cy="5691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p:cNvSpPr/>
              <p:nvPr/>
            </p:nvSpPr>
            <p:spPr>
              <a:xfrm>
                <a:off x="4430379" y="1137035"/>
                <a:ext cx="4959279" cy="1103499"/>
              </a:xfrm>
              <a:prstGeom prst="rect">
                <a:avLst/>
              </a:prstGeom>
            </p:spPr>
            <p:txBody>
              <a:bodyPr wrap="square">
                <a:spAutoFit/>
              </a:bodyPr>
              <a:lstStyle/>
              <a:p>
                <a:r>
                  <a:rPr lang="en-US" sz="4000" dirty="0" smtClean="0"/>
                  <a:t>Wearable Devices and Computer Vision</a:t>
                </a:r>
                <a:endParaRPr lang="en-US" sz="4000" dirty="0"/>
              </a:p>
            </p:txBody>
          </p:sp>
        </p:grpSp>
      </p:gr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232400"/>
            <a:ext cx="12192000" cy="1625600"/>
          </a:xfrm>
          <a:prstGeom prst="rect">
            <a:avLst/>
          </a:prstGeom>
        </p:spPr>
      </p:pic>
    </p:spTree>
    <p:extLst>
      <p:ext uri="{BB962C8B-B14F-4D97-AF65-F5344CB8AC3E}">
        <p14:creationId xmlns:p14="http://schemas.microsoft.com/office/powerpoint/2010/main" val="30324031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961" y="69669"/>
            <a:ext cx="10353761" cy="879565"/>
          </a:xfrm>
        </p:spPr>
        <p:txBody>
          <a:bodyPr/>
          <a:lstStyle/>
          <a:p>
            <a:r>
              <a:rPr lang="en-US" dirty="0">
                <a:effectLst/>
              </a:rPr>
              <a:t>Example in windows</a:t>
            </a:r>
            <a:r>
              <a:rPr lang="en-US" dirty="0" smtClean="0">
                <a:effectLst/>
              </a:rPr>
              <a:t>:</a:t>
            </a:r>
            <a:endParaRPr lang="en-US" dirty="0"/>
          </a:p>
        </p:txBody>
      </p:sp>
      <p:sp>
        <p:nvSpPr>
          <p:cNvPr id="3" name="Content Placeholder 2"/>
          <p:cNvSpPr>
            <a:spLocks noGrp="1"/>
          </p:cNvSpPr>
          <p:nvPr>
            <p:ph idx="1"/>
          </p:nvPr>
        </p:nvSpPr>
        <p:spPr>
          <a:xfrm>
            <a:off x="774458" y="1103286"/>
            <a:ext cx="10353762" cy="4914336"/>
          </a:xfrm>
        </p:spPr>
        <p:txBody>
          <a:bodyPr numCol="3">
            <a:noAutofit/>
          </a:bodyPr>
          <a:lstStyle/>
          <a:p>
            <a:r>
              <a:rPr lang="en-US" sz="1000" dirty="0">
                <a:effectLst/>
              </a:rPr>
              <a:t>In the following sequence of commands, the </a:t>
            </a:r>
            <a:r>
              <a:rPr lang="en-US" sz="1000" dirty="0" err="1">
                <a:effectLst/>
              </a:rPr>
              <a:t>Nucleo</a:t>
            </a:r>
            <a:r>
              <a:rPr lang="en-US" sz="1000" dirty="0">
                <a:effectLst/>
              </a:rPr>
              <a:t> Board is connected and I am connecting and disconnecting the </a:t>
            </a:r>
            <a:r>
              <a:rPr lang="en-US" sz="1000" dirty="0" err="1" smtClean="0">
                <a:effectLst/>
              </a:rPr>
              <a:t>SensorTile</a:t>
            </a:r>
            <a:r>
              <a:rPr lang="en-US" sz="1000" dirty="0" smtClean="0">
                <a:effectLst/>
              </a:rPr>
              <a:t> </a:t>
            </a:r>
            <a:r>
              <a:rPr lang="en-US" sz="1000" dirty="0">
                <a:effectLst/>
              </a:rPr>
              <a:t>USB cable from the PC. COM5 is the port assigned to the </a:t>
            </a:r>
            <a:r>
              <a:rPr lang="en-US" sz="1000" dirty="0" err="1">
                <a:effectLst/>
              </a:rPr>
              <a:t>Nucleo</a:t>
            </a:r>
            <a:r>
              <a:rPr lang="en-US" sz="1000" dirty="0">
                <a:effectLst/>
              </a:rPr>
              <a:t> Board and COM6 is assigned to the </a:t>
            </a:r>
            <a:r>
              <a:rPr lang="en-US" sz="1000" dirty="0" err="1">
                <a:effectLst/>
              </a:rPr>
              <a:t>SensorTile</a:t>
            </a:r>
            <a:r>
              <a:rPr lang="en-US" sz="1000" dirty="0">
                <a:effectLst/>
              </a:rPr>
              <a:t> Board. </a:t>
            </a:r>
          </a:p>
          <a:p>
            <a:r>
              <a:rPr lang="en-US" sz="1000" dirty="0">
                <a:effectLst/>
              </a:rPr>
              <a:t> </a:t>
            </a:r>
          </a:p>
          <a:p>
            <a:r>
              <a:rPr lang="en-US" sz="1000" b="1" dirty="0">
                <a:effectLst/>
              </a:rPr>
              <a:t>C:\Users\jose&gt;powershell</a:t>
            </a:r>
            <a:endParaRPr lang="en-US" sz="1000" dirty="0">
              <a:effectLst/>
            </a:endParaRPr>
          </a:p>
          <a:p>
            <a:r>
              <a:rPr lang="en-US" sz="1000" dirty="0">
                <a:effectLst/>
              </a:rPr>
              <a:t>Windows PowerShell</a:t>
            </a:r>
          </a:p>
          <a:p>
            <a:r>
              <a:rPr lang="en-US" sz="1000" dirty="0">
                <a:effectLst/>
              </a:rPr>
              <a:t>Copyright (C) Microsoft Corporation. All rights reserved.</a:t>
            </a:r>
          </a:p>
          <a:p>
            <a:r>
              <a:rPr lang="en-US" sz="1000" dirty="0">
                <a:effectLst/>
              </a:rPr>
              <a:t> </a:t>
            </a:r>
          </a:p>
          <a:p>
            <a:r>
              <a:rPr lang="en-US" sz="1000" dirty="0">
                <a:effectLst/>
              </a:rPr>
              <a:t>Try the new cross-platform PowerShell https://aka.ms/pscore6</a:t>
            </a:r>
          </a:p>
          <a:p>
            <a:r>
              <a:rPr lang="en-US" sz="1000" dirty="0">
                <a:effectLst/>
              </a:rPr>
              <a:t> </a:t>
            </a:r>
          </a:p>
          <a:p>
            <a:r>
              <a:rPr lang="en-US" sz="1000" dirty="0">
                <a:effectLst/>
              </a:rPr>
              <a:t>. : File C:\Users\jose\Documents\WindowsPowerShell\profile.ps1 cannot be loaded because running scripts is disabled on</a:t>
            </a:r>
          </a:p>
          <a:p>
            <a:r>
              <a:rPr lang="en-US" sz="1000" dirty="0">
                <a:effectLst/>
              </a:rPr>
              <a:t>this system. For more information, see </a:t>
            </a:r>
            <a:r>
              <a:rPr lang="en-US" sz="1000" dirty="0" err="1">
                <a:effectLst/>
              </a:rPr>
              <a:t>about_Execution_Policies</a:t>
            </a:r>
            <a:r>
              <a:rPr lang="en-US" sz="1000" dirty="0">
                <a:effectLst/>
              </a:rPr>
              <a:t> at https:/go.microsoft.com/</a:t>
            </a:r>
            <a:r>
              <a:rPr lang="en-US" sz="1000" dirty="0" err="1">
                <a:effectLst/>
              </a:rPr>
              <a:t>fwlink</a:t>
            </a:r>
            <a:r>
              <a:rPr lang="en-US" sz="1000" dirty="0">
                <a:effectLst/>
              </a:rPr>
              <a:t>/?</a:t>
            </a:r>
            <a:r>
              <a:rPr lang="en-US" sz="1000" dirty="0" err="1">
                <a:effectLst/>
              </a:rPr>
              <a:t>LinkID</a:t>
            </a:r>
            <a:r>
              <a:rPr lang="en-US" sz="1000" dirty="0">
                <a:effectLst/>
              </a:rPr>
              <a:t>=135170.</a:t>
            </a:r>
          </a:p>
          <a:p>
            <a:r>
              <a:rPr lang="en-US" sz="1000" dirty="0">
                <a:effectLst/>
              </a:rPr>
              <a:t>At line:1 char:3</a:t>
            </a:r>
          </a:p>
          <a:p>
            <a:r>
              <a:rPr lang="en-US" sz="1000" dirty="0">
                <a:effectLst/>
              </a:rPr>
              <a:t>+ . 'C:\Users\jose\Documents\</a:t>
            </a:r>
            <a:r>
              <a:rPr lang="en-US" sz="1000" dirty="0" err="1">
                <a:effectLst/>
              </a:rPr>
              <a:t>WindowsPowerShell</a:t>
            </a:r>
            <a:r>
              <a:rPr lang="en-US" sz="1000" dirty="0">
                <a:effectLst/>
              </a:rPr>
              <a:t>\profile.ps1'</a:t>
            </a:r>
          </a:p>
          <a:p>
            <a:r>
              <a:rPr lang="en-US" sz="1000" dirty="0">
                <a:effectLst/>
              </a:rPr>
              <a:t>+   ~~~~~~~~~~~~~~~~~~~~~~~~~~~~~~~~~~~~~~~~~~~~~~~~~~~~~~~</a:t>
            </a:r>
          </a:p>
          <a:p>
            <a:r>
              <a:rPr lang="en-US" sz="1000" dirty="0">
                <a:effectLst/>
              </a:rPr>
              <a:t>    + </a:t>
            </a:r>
            <a:r>
              <a:rPr lang="en-US" sz="1000" dirty="0" err="1">
                <a:effectLst/>
              </a:rPr>
              <a:t>CategoryInfo</a:t>
            </a:r>
            <a:r>
              <a:rPr lang="en-US" sz="1000" dirty="0">
                <a:effectLst/>
              </a:rPr>
              <a:t>          : </a:t>
            </a:r>
            <a:r>
              <a:rPr lang="en-US" sz="1000" dirty="0" err="1">
                <a:effectLst/>
              </a:rPr>
              <a:t>SecurityError</a:t>
            </a:r>
            <a:r>
              <a:rPr lang="en-US" sz="1000" dirty="0">
                <a:effectLst/>
              </a:rPr>
              <a:t>: (:) [], </a:t>
            </a:r>
            <a:r>
              <a:rPr lang="en-US" sz="1000" dirty="0" err="1">
                <a:effectLst/>
              </a:rPr>
              <a:t>PSSecurityException</a:t>
            </a:r>
            <a:endParaRPr lang="en-US" sz="1000" dirty="0">
              <a:effectLst/>
            </a:endParaRPr>
          </a:p>
          <a:p>
            <a:r>
              <a:rPr lang="en-US" sz="1000" dirty="0">
                <a:effectLst/>
              </a:rPr>
              <a:t>    + </a:t>
            </a:r>
            <a:r>
              <a:rPr lang="en-US" sz="1000" dirty="0" err="1">
                <a:effectLst/>
              </a:rPr>
              <a:t>FullyQualifiedErrorId</a:t>
            </a:r>
            <a:r>
              <a:rPr lang="en-US" sz="1000" dirty="0">
                <a:effectLst/>
              </a:rPr>
              <a:t> : </a:t>
            </a:r>
            <a:r>
              <a:rPr lang="en-US" sz="1000" dirty="0" err="1">
                <a:effectLst/>
              </a:rPr>
              <a:t>UnauthorizedAccess</a:t>
            </a:r>
            <a:endParaRPr lang="en-US" sz="1000" dirty="0">
              <a:effectLst/>
            </a:endParaRPr>
          </a:p>
          <a:p>
            <a:r>
              <a:rPr lang="en-US" sz="1000" b="1" dirty="0">
                <a:effectLst/>
              </a:rPr>
              <a:t>PS C:\Users\jose&gt; [</a:t>
            </a:r>
            <a:r>
              <a:rPr lang="en-US" sz="1000" b="1" dirty="0" err="1">
                <a:effectLst/>
              </a:rPr>
              <a:t>System.IO.Ports.SerialPort</a:t>
            </a:r>
            <a:r>
              <a:rPr lang="en-US" sz="1000" b="1" dirty="0">
                <a:effectLst/>
              </a:rPr>
              <a:t>]::</a:t>
            </a:r>
            <a:r>
              <a:rPr lang="en-US" sz="1000" b="1" dirty="0" err="1">
                <a:effectLst/>
              </a:rPr>
              <a:t>getportnames</a:t>
            </a:r>
            <a:r>
              <a:rPr lang="en-US" sz="1000" b="1" dirty="0">
                <a:effectLst/>
              </a:rPr>
              <a:t>()</a:t>
            </a:r>
            <a:endParaRPr lang="en-US" sz="1000" dirty="0">
              <a:effectLst/>
            </a:endParaRPr>
          </a:p>
          <a:p>
            <a:r>
              <a:rPr lang="en-US" sz="1000" dirty="0">
                <a:effectLst/>
              </a:rPr>
              <a:t>COM5</a:t>
            </a:r>
          </a:p>
          <a:p>
            <a:r>
              <a:rPr lang="en-US" sz="1000" b="1" dirty="0">
                <a:effectLst/>
              </a:rPr>
              <a:t>PS C:\Users\jose&gt; [</a:t>
            </a:r>
            <a:r>
              <a:rPr lang="en-US" sz="1000" b="1" dirty="0" err="1">
                <a:effectLst/>
              </a:rPr>
              <a:t>System.IO.Ports.SerialPort</a:t>
            </a:r>
            <a:r>
              <a:rPr lang="en-US" sz="1000" b="1" dirty="0">
                <a:effectLst/>
              </a:rPr>
              <a:t>]::</a:t>
            </a:r>
            <a:r>
              <a:rPr lang="en-US" sz="1000" b="1" dirty="0" err="1">
                <a:effectLst/>
              </a:rPr>
              <a:t>getportnames</a:t>
            </a:r>
            <a:r>
              <a:rPr lang="en-US" sz="1000" b="1" dirty="0">
                <a:effectLst/>
              </a:rPr>
              <a:t>()</a:t>
            </a:r>
            <a:endParaRPr lang="en-US" sz="1000" dirty="0">
              <a:effectLst/>
            </a:endParaRPr>
          </a:p>
          <a:p>
            <a:r>
              <a:rPr lang="en-US" sz="1000" dirty="0">
                <a:effectLst/>
              </a:rPr>
              <a:t>COM5</a:t>
            </a:r>
          </a:p>
          <a:p>
            <a:r>
              <a:rPr lang="en-US" sz="1000" dirty="0">
                <a:effectLst/>
              </a:rPr>
              <a:t>COM6</a:t>
            </a:r>
          </a:p>
          <a:p>
            <a:r>
              <a:rPr lang="en-US" sz="1000" b="1" dirty="0">
                <a:effectLst/>
              </a:rPr>
              <a:t>PS C:\Users\jose&gt; [</a:t>
            </a:r>
            <a:r>
              <a:rPr lang="en-US" sz="1000" b="1" dirty="0" err="1">
                <a:effectLst/>
              </a:rPr>
              <a:t>System.IO.Ports.SerialPort</a:t>
            </a:r>
            <a:r>
              <a:rPr lang="en-US" sz="1000" b="1" dirty="0">
                <a:effectLst/>
              </a:rPr>
              <a:t>]::</a:t>
            </a:r>
            <a:r>
              <a:rPr lang="en-US" sz="1000" b="1" dirty="0" err="1">
                <a:effectLst/>
              </a:rPr>
              <a:t>getportnames</a:t>
            </a:r>
            <a:r>
              <a:rPr lang="en-US" sz="1000" b="1" dirty="0">
                <a:effectLst/>
              </a:rPr>
              <a:t>()</a:t>
            </a:r>
            <a:endParaRPr lang="en-US" sz="1000" dirty="0">
              <a:effectLst/>
            </a:endParaRPr>
          </a:p>
          <a:p>
            <a:r>
              <a:rPr lang="en-US" sz="1000" dirty="0">
                <a:effectLst/>
              </a:rPr>
              <a:t>COM5</a:t>
            </a:r>
          </a:p>
          <a:p>
            <a:r>
              <a:rPr lang="en-US" sz="1000" b="1" dirty="0">
                <a:effectLst/>
              </a:rPr>
              <a:t>PS C:\Users\jose&gt; [</a:t>
            </a:r>
            <a:r>
              <a:rPr lang="en-US" sz="1000" b="1" dirty="0" err="1">
                <a:effectLst/>
              </a:rPr>
              <a:t>System.IO.Ports.SerialPort</a:t>
            </a:r>
            <a:r>
              <a:rPr lang="en-US" sz="1000" b="1" dirty="0">
                <a:effectLst/>
              </a:rPr>
              <a:t>]::</a:t>
            </a:r>
            <a:r>
              <a:rPr lang="en-US" sz="1000" b="1" dirty="0" err="1">
                <a:effectLst/>
              </a:rPr>
              <a:t>getportnames</a:t>
            </a:r>
            <a:r>
              <a:rPr lang="en-US" sz="1000" b="1" dirty="0">
                <a:effectLst/>
              </a:rPr>
              <a:t>()</a:t>
            </a:r>
            <a:endParaRPr lang="en-US" sz="1000" dirty="0">
              <a:effectLst/>
            </a:endParaRPr>
          </a:p>
          <a:p>
            <a:r>
              <a:rPr lang="en-US" sz="1000" dirty="0">
                <a:effectLst/>
              </a:rPr>
              <a:t>COM5</a:t>
            </a:r>
          </a:p>
          <a:p>
            <a:r>
              <a:rPr lang="en-US" sz="1000" dirty="0">
                <a:effectLst/>
              </a:rPr>
              <a:t>COM6</a:t>
            </a:r>
          </a:p>
          <a:p>
            <a:r>
              <a:rPr lang="en-US" sz="1000" b="1" dirty="0">
                <a:effectLst/>
              </a:rPr>
              <a:t>PS C:\Users\jose&gt; [</a:t>
            </a:r>
            <a:r>
              <a:rPr lang="en-US" sz="1000" b="1" dirty="0" err="1">
                <a:effectLst/>
              </a:rPr>
              <a:t>System.IO.Ports.SerialPort</a:t>
            </a:r>
            <a:r>
              <a:rPr lang="en-US" sz="1000" b="1" dirty="0">
                <a:effectLst/>
              </a:rPr>
              <a:t>]::</a:t>
            </a:r>
            <a:r>
              <a:rPr lang="en-US" sz="1000" b="1" dirty="0" err="1">
                <a:effectLst/>
              </a:rPr>
              <a:t>getportnames</a:t>
            </a:r>
            <a:r>
              <a:rPr lang="en-US" sz="1000" b="1" dirty="0">
                <a:effectLst/>
              </a:rPr>
              <a:t>()</a:t>
            </a:r>
            <a:endParaRPr lang="en-US" sz="1000" dirty="0">
              <a:effectLst/>
            </a:endParaRPr>
          </a:p>
          <a:p>
            <a:r>
              <a:rPr lang="en-US" sz="1000" dirty="0">
                <a:effectLst/>
              </a:rPr>
              <a:t>COM5</a:t>
            </a:r>
          </a:p>
          <a:p>
            <a:r>
              <a:rPr lang="en-US" sz="1000" b="1" dirty="0">
                <a:effectLst/>
              </a:rPr>
              <a:t>PS C:\Users\jose&gt; [</a:t>
            </a:r>
            <a:r>
              <a:rPr lang="en-US" sz="1000" b="1" dirty="0" err="1">
                <a:effectLst/>
              </a:rPr>
              <a:t>System.IO.Ports.SerialPort</a:t>
            </a:r>
            <a:r>
              <a:rPr lang="en-US" sz="1000" b="1" dirty="0">
                <a:effectLst/>
              </a:rPr>
              <a:t>]::</a:t>
            </a:r>
            <a:r>
              <a:rPr lang="en-US" sz="1000" b="1" dirty="0" err="1">
                <a:effectLst/>
              </a:rPr>
              <a:t>getportnames</a:t>
            </a:r>
            <a:r>
              <a:rPr lang="en-US" sz="1000" b="1" dirty="0">
                <a:effectLst/>
              </a:rPr>
              <a:t>()</a:t>
            </a:r>
            <a:endParaRPr lang="en-US" sz="1000" dirty="0">
              <a:effectLst/>
            </a:endParaRPr>
          </a:p>
          <a:p>
            <a:r>
              <a:rPr lang="en-US" sz="1000" dirty="0">
                <a:effectLst/>
              </a:rPr>
              <a:t>COM5</a:t>
            </a:r>
          </a:p>
          <a:p>
            <a:r>
              <a:rPr lang="en-US" sz="1000" b="1" dirty="0">
                <a:effectLst/>
              </a:rPr>
              <a:t>PS C:\Users\jose&gt; [</a:t>
            </a:r>
            <a:r>
              <a:rPr lang="en-US" sz="1000" b="1" dirty="0" err="1">
                <a:effectLst/>
              </a:rPr>
              <a:t>System.IO.Ports.SerialPort</a:t>
            </a:r>
            <a:r>
              <a:rPr lang="en-US" sz="1000" b="1" dirty="0">
                <a:effectLst/>
              </a:rPr>
              <a:t>]::</a:t>
            </a:r>
            <a:r>
              <a:rPr lang="en-US" sz="1000" b="1" dirty="0" err="1">
                <a:effectLst/>
              </a:rPr>
              <a:t>getportnames</a:t>
            </a:r>
            <a:r>
              <a:rPr lang="en-US" sz="1000" b="1" dirty="0">
                <a:effectLst/>
              </a:rPr>
              <a:t>()</a:t>
            </a:r>
            <a:endParaRPr lang="en-US" sz="1000" dirty="0">
              <a:effectLst/>
            </a:endParaRPr>
          </a:p>
          <a:p>
            <a:r>
              <a:rPr lang="en-US" sz="1000" dirty="0">
                <a:effectLst/>
              </a:rPr>
              <a:t>COM5</a:t>
            </a:r>
          </a:p>
          <a:p>
            <a:r>
              <a:rPr lang="en-US" sz="1000" dirty="0">
                <a:effectLst/>
              </a:rPr>
              <a:t>COM6</a:t>
            </a:r>
          </a:p>
          <a:p>
            <a:r>
              <a:rPr lang="en-US" sz="1000" b="1" dirty="0">
                <a:effectLst/>
              </a:rPr>
              <a:t>PS C:\Users\jose&gt; [</a:t>
            </a:r>
            <a:r>
              <a:rPr lang="en-US" sz="1000" b="1" dirty="0" err="1">
                <a:effectLst/>
              </a:rPr>
              <a:t>System.IO.Ports.SerialPort</a:t>
            </a:r>
            <a:r>
              <a:rPr lang="en-US" sz="1000" b="1" dirty="0">
                <a:effectLst/>
              </a:rPr>
              <a:t>]::</a:t>
            </a:r>
            <a:r>
              <a:rPr lang="en-US" sz="1000" b="1" dirty="0" err="1">
                <a:effectLst/>
              </a:rPr>
              <a:t>getportnames</a:t>
            </a:r>
            <a:r>
              <a:rPr lang="en-US" sz="1000" b="1" dirty="0">
                <a:effectLst/>
              </a:rPr>
              <a:t>()</a:t>
            </a:r>
            <a:endParaRPr lang="en-US" sz="1000" dirty="0">
              <a:effectLst/>
            </a:endParaRPr>
          </a:p>
          <a:p>
            <a:r>
              <a:rPr lang="en-US" sz="1000" dirty="0">
                <a:effectLst/>
              </a:rPr>
              <a:t>COM5</a:t>
            </a:r>
          </a:p>
          <a:p>
            <a:r>
              <a:rPr lang="en-US" sz="1000" dirty="0">
                <a:effectLst/>
              </a:rPr>
              <a:t>COM6</a:t>
            </a:r>
          </a:p>
          <a:p>
            <a:endParaRPr lang="en-US" sz="1000" dirty="0"/>
          </a:p>
        </p:txBody>
      </p:sp>
    </p:spTree>
    <p:extLst>
      <p:ext uri="{BB962C8B-B14F-4D97-AF65-F5344CB8AC3E}">
        <p14:creationId xmlns:p14="http://schemas.microsoft.com/office/powerpoint/2010/main" val="3949089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Example in the MAC</a:t>
            </a:r>
            <a:r>
              <a:rPr lang="en-US" dirty="0" smtClean="0">
                <a:effectLst/>
              </a:rPr>
              <a:t>:</a:t>
            </a:r>
            <a:endParaRPr lang="en-US" dirty="0"/>
          </a:p>
        </p:txBody>
      </p:sp>
      <p:sp>
        <p:nvSpPr>
          <p:cNvPr id="3" name="Content Placeholder 2"/>
          <p:cNvSpPr>
            <a:spLocks noGrp="1"/>
          </p:cNvSpPr>
          <p:nvPr>
            <p:ph idx="1"/>
          </p:nvPr>
        </p:nvSpPr>
        <p:spPr/>
        <p:txBody>
          <a:bodyPr>
            <a:normAutofit fontScale="85000" lnSpcReduction="20000"/>
          </a:bodyPr>
          <a:lstStyle/>
          <a:p>
            <a:r>
              <a:rPr lang="en-US" dirty="0">
                <a:effectLst/>
              </a:rPr>
              <a:t>In the here both the </a:t>
            </a:r>
            <a:r>
              <a:rPr lang="en-US" dirty="0" err="1">
                <a:effectLst/>
              </a:rPr>
              <a:t>Nucleo</a:t>
            </a:r>
            <a:r>
              <a:rPr lang="en-US" dirty="0">
                <a:effectLst/>
              </a:rPr>
              <a:t> Board and the </a:t>
            </a:r>
            <a:r>
              <a:rPr lang="en-US" dirty="0" err="1">
                <a:effectLst/>
              </a:rPr>
              <a:t>SensorTile</a:t>
            </a:r>
            <a:r>
              <a:rPr lang="en-US" dirty="0">
                <a:effectLst/>
              </a:rPr>
              <a:t> Board are connected. The </a:t>
            </a:r>
            <a:r>
              <a:rPr lang="en-US" dirty="0" err="1">
                <a:effectLst/>
              </a:rPr>
              <a:t>Nucleo</a:t>
            </a:r>
            <a:r>
              <a:rPr lang="en-US" dirty="0">
                <a:effectLst/>
              </a:rPr>
              <a:t> identifier finish in 14203 and the </a:t>
            </a:r>
            <a:r>
              <a:rPr lang="en-US" dirty="0" err="1">
                <a:effectLst/>
              </a:rPr>
              <a:t>SensorTile</a:t>
            </a:r>
            <a:r>
              <a:rPr lang="en-US" dirty="0">
                <a:effectLst/>
              </a:rPr>
              <a:t> finish in FFFF1 as you can notice.</a:t>
            </a:r>
          </a:p>
          <a:p>
            <a:r>
              <a:rPr lang="en-US" b="1" dirty="0">
                <a:effectLst/>
              </a:rPr>
              <a:t>(base) Joses-MacBook-Pro-5:~ jose$ </a:t>
            </a:r>
            <a:r>
              <a:rPr lang="en-US" b="1" dirty="0" err="1">
                <a:effectLst/>
              </a:rPr>
              <a:t>ls</a:t>
            </a:r>
            <a:r>
              <a:rPr lang="en-US" b="1" dirty="0">
                <a:effectLst/>
              </a:rPr>
              <a:t> /</a:t>
            </a:r>
            <a:r>
              <a:rPr lang="en-US" b="1" dirty="0" err="1">
                <a:effectLst/>
              </a:rPr>
              <a:t>dev</a:t>
            </a:r>
            <a:r>
              <a:rPr lang="en-US" b="1" dirty="0">
                <a:effectLst/>
              </a:rPr>
              <a:t>/</a:t>
            </a:r>
            <a:r>
              <a:rPr lang="en-US" b="1" dirty="0" err="1">
                <a:effectLst/>
              </a:rPr>
              <a:t>tty.usb</a:t>
            </a:r>
            <a:r>
              <a:rPr lang="en-US" b="1" dirty="0">
                <a:effectLst/>
              </a:rPr>
              <a:t>*</a:t>
            </a:r>
            <a:endParaRPr lang="en-US" dirty="0">
              <a:effectLst/>
            </a:endParaRPr>
          </a:p>
          <a:p>
            <a:r>
              <a:rPr lang="en-US" dirty="0">
                <a:effectLst/>
              </a:rPr>
              <a:t>/</a:t>
            </a:r>
            <a:r>
              <a:rPr lang="en-US" dirty="0" err="1">
                <a:effectLst/>
              </a:rPr>
              <a:t>dev</a:t>
            </a:r>
            <a:r>
              <a:rPr lang="en-US" dirty="0">
                <a:effectLst/>
              </a:rPr>
              <a:t>/tty.usbmodem14203 /</a:t>
            </a:r>
            <a:r>
              <a:rPr lang="en-US" dirty="0" err="1">
                <a:effectLst/>
              </a:rPr>
              <a:t>dev</a:t>
            </a:r>
            <a:r>
              <a:rPr lang="en-US" dirty="0">
                <a:effectLst/>
              </a:rPr>
              <a:t>/tty.usbmodemFFFFFFFEFFFF1</a:t>
            </a:r>
          </a:p>
          <a:p>
            <a:r>
              <a:rPr lang="en-US" dirty="0">
                <a:effectLst/>
              </a:rPr>
              <a:t>After disconnecting the </a:t>
            </a:r>
            <a:r>
              <a:rPr lang="en-US" dirty="0" err="1">
                <a:effectLst/>
              </a:rPr>
              <a:t>SensorTile</a:t>
            </a:r>
            <a:r>
              <a:rPr lang="en-US" dirty="0">
                <a:effectLst/>
              </a:rPr>
              <a:t>, you will get only the </a:t>
            </a:r>
            <a:r>
              <a:rPr lang="en-US" dirty="0" err="1">
                <a:effectLst/>
              </a:rPr>
              <a:t>Nucleo</a:t>
            </a:r>
            <a:r>
              <a:rPr lang="en-US" dirty="0">
                <a:effectLst/>
              </a:rPr>
              <a:t> board as shown below</a:t>
            </a:r>
          </a:p>
          <a:p>
            <a:r>
              <a:rPr lang="en-US" b="1" dirty="0">
                <a:effectLst/>
              </a:rPr>
              <a:t>(base) Joses-MacBook-Pro-5:~ jose$ </a:t>
            </a:r>
            <a:r>
              <a:rPr lang="en-US" b="1" dirty="0" err="1">
                <a:effectLst/>
              </a:rPr>
              <a:t>ls</a:t>
            </a:r>
            <a:r>
              <a:rPr lang="en-US" b="1" dirty="0">
                <a:effectLst/>
              </a:rPr>
              <a:t> /</a:t>
            </a:r>
            <a:r>
              <a:rPr lang="en-US" b="1" dirty="0" err="1">
                <a:effectLst/>
              </a:rPr>
              <a:t>dev</a:t>
            </a:r>
            <a:r>
              <a:rPr lang="en-US" b="1" dirty="0">
                <a:effectLst/>
              </a:rPr>
              <a:t>/</a:t>
            </a:r>
            <a:r>
              <a:rPr lang="en-US" b="1" dirty="0" err="1">
                <a:effectLst/>
              </a:rPr>
              <a:t>tty.usb</a:t>
            </a:r>
            <a:r>
              <a:rPr lang="en-US" b="1" dirty="0">
                <a:effectLst/>
              </a:rPr>
              <a:t>*</a:t>
            </a:r>
            <a:endParaRPr lang="en-US" dirty="0">
              <a:effectLst/>
            </a:endParaRPr>
          </a:p>
          <a:p>
            <a:r>
              <a:rPr lang="en-US" dirty="0">
                <a:effectLst/>
              </a:rPr>
              <a:t>/</a:t>
            </a:r>
            <a:r>
              <a:rPr lang="en-US" dirty="0" err="1">
                <a:effectLst/>
              </a:rPr>
              <a:t>dev</a:t>
            </a:r>
            <a:r>
              <a:rPr lang="en-US" dirty="0">
                <a:effectLst/>
              </a:rPr>
              <a:t>/tty.usbmodem14203</a:t>
            </a:r>
          </a:p>
          <a:p>
            <a:r>
              <a:rPr lang="en-US" b="1" dirty="0">
                <a:effectLst/>
              </a:rPr>
              <a:t>(base) Joses-MacBook-Pro-5:~ jose$ </a:t>
            </a:r>
            <a:endParaRPr lang="en-US" dirty="0">
              <a:effectLst/>
            </a:endParaRPr>
          </a:p>
          <a:p>
            <a:r>
              <a:rPr lang="en-US" dirty="0">
                <a:effectLst/>
              </a:rPr>
              <a:t>After you know which ports are available and which correspond to the </a:t>
            </a:r>
            <a:r>
              <a:rPr lang="en-US" dirty="0" err="1">
                <a:effectLst/>
              </a:rPr>
              <a:t>SensorTile</a:t>
            </a:r>
            <a:r>
              <a:rPr lang="en-US" dirty="0">
                <a:effectLst/>
              </a:rPr>
              <a:t> you can use Screen.</a:t>
            </a:r>
          </a:p>
          <a:p>
            <a:endParaRPr lang="en-US" dirty="0"/>
          </a:p>
        </p:txBody>
      </p:sp>
    </p:spTree>
    <p:extLst>
      <p:ext uri="{BB962C8B-B14F-4D97-AF65-F5344CB8AC3E}">
        <p14:creationId xmlns:p14="http://schemas.microsoft.com/office/powerpoint/2010/main" val="3215883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effectLst/>
              </a:rPr>
              <a:t>listen </a:t>
            </a:r>
            <a:r>
              <a:rPr lang="en-US" dirty="0">
                <a:effectLst/>
              </a:rPr>
              <a:t>to </a:t>
            </a:r>
            <a:r>
              <a:rPr lang="en-US" dirty="0" err="1">
                <a:effectLst/>
              </a:rPr>
              <a:t>SensorTile</a:t>
            </a:r>
            <a:r>
              <a:rPr lang="en-US" dirty="0">
                <a:effectLst/>
              </a:rPr>
              <a:t> using Screen </a:t>
            </a:r>
            <a:r>
              <a:rPr lang="en-US" dirty="0" smtClean="0">
                <a:effectLst/>
              </a:rPr>
              <a:t>Command</a:t>
            </a:r>
            <a:endParaRPr lang="en-US" dirty="0"/>
          </a:p>
        </p:txBody>
      </p:sp>
      <p:sp>
        <p:nvSpPr>
          <p:cNvPr id="3" name="Content Placeholder 2"/>
          <p:cNvSpPr>
            <a:spLocks noGrp="1"/>
          </p:cNvSpPr>
          <p:nvPr>
            <p:ph idx="1"/>
          </p:nvPr>
        </p:nvSpPr>
        <p:spPr/>
        <p:txBody>
          <a:bodyPr>
            <a:normAutofit fontScale="92500" lnSpcReduction="20000"/>
          </a:bodyPr>
          <a:lstStyle/>
          <a:p>
            <a:r>
              <a:rPr lang="en-US" dirty="0">
                <a:effectLst/>
              </a:rPr>
              <a:t>You can now use the screen command to </a:t>
            </a:r>
            <a:r>
              <a:rPr lang="en-US" dirty="0" err="1">
                <a:effectLst/>
              </a:rPr>
              <a:t>to</a:t>
            </a:r>
            <a:r>
              <a:rPr lang="en-US" dirty="0">
                <a:effectLst/>
              </a:rPr>
              <a:t> establish a simple serial connection.</a:t>
            </a:r>
          </a:p>
          <a:p>
            <a:r>
              <a:rPr lang="en-US" dirty="0">
                <a:effectLst/>
              </a:rPr>
              <a:t>Type screen &lt;</a:t>
            </a:r>
            <a:r>
              <a:rPr lang="en-US" dirty="0" err="1">
                <a:effectLst/>
              </a:rPr>
              <a:t>port_name</a:t>
            </a:r>
            <a:r>
              <a:rPr lang="en-US" dirty="0">
                <a:effectLst/>
              </a:rPr>
              <a:t>&gt; &lt;</a:t>
            </a:r>
            <a:r>
              <a:rPr lang="en-US" dirty="0" err="1">
                <a:effectLst/>
              </a:rPr>
              <a:t>baud_rate</a:t>
            </a:r>
            <a:r>
              <a:rPr lang="en-US" dirty="0">
                <a:effectLst/>
              </a:rPr>
              <a:t>&gt; to create a connection.</a:t>
            </a:r>
          </a:p>
          <a:p>
            <a:endParaRPr lang="en-US" dirty="0" smtClean="0"/>
          </a:p>
          <a:p>
            <a:endParaRPr lang="en-US" dirty="0"/>
          </a:p>
          <a:p>
            <a:endParaRPr lang="en-US" dirty="0" smtClean="0"/>
          </a:p>
          <a:p>
            <a:endParaRPr lang="en-US" dirty="0"/>
          </a:p>
          <a:p>
            <a:r>
              <a:rPr lang="en-US" dirty="0">
                <a:effectLst/>
              </a:rPr>
              <a:t>The terminal will go blank with just a cursor. You are now connected to that port!</a:t>
            </a:r>
          </a:p>
          <a:p>
            <a:r>
              <a:rPr lang="en-US" dirty="0">
                <a:effectLst/>
              </a:rPr>
              <a:t>To disconnect, type control-a followed by control-\. The screen will then ask if you are sure you want to disconnect.</a:t>
            </a:r>
          </a:p>
          <a:p>
            <a:endParaRPr lang="en-US" dirty="0"/>
          </a:p>
        </p:txBody>
      </p:sp>
      <p:pic>
        <p:nvPicPr>
          <p:cNvPr id="4" name="Picture 3" descr="alt text">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1682387" y="3057252"/>
            <a:ext cx="7529946" cy="1506039"/>
          </a:xfrm>
          <a:prstGeom prst="rect">
            <a:avLst/>
          </a:prstGeom>
          <a:noFill/>
          <a:ln>
            <a:noFill/>
          </a:ln>
        </p:spPr>
      </p:pic>
    </p:spTree>
    <p:extLst>
      <p:ext uri="{BB962C8B-B14F-4D97-AF65-F5344CB8AC3E}">
        <p14:creationId xmlns:p14="http://schemas.microsoft.com/office/powerpoint/2010/main" val="971459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Linux </a:t>
            </a:r>
            <a:br>
              <a:rPr lang="en-US" dirty="0">
                <a:effectLst/>
              </a:rPr>
            </a:br>
            <a:endParaRPr lang="en-US" dirty="0"/>
          </a:p>
        </p:txBody>
      </p:sp>
      <p:sp>
        <p:nvSpPr>
          <p:cNvPr id="3" name="Content Placeholder 2"/>
          <p:cNvSpPr>
            <a:spLocks noGrp="1"/>
          </p:cNvSpPr>
          <p:nvPr>
            <p:ph idx="1"/>
          </p:nvPr>
        </p:nvSpPr>
        <p:spPr/>
        <p:txBody>
          <a:bodyPr>
            <a:normAutofit/>
          </a:bodyPr>
          <a:lstStyle/>
          <a:p>
            <a:r>
              <a:rPr lang="en-US" dirty="0" smtClean="0">
                <a:effectLst/>
              </a:rPr>
              <a:t>Linux </a:t>
            </a:r>
            <a:r>
              <a:rPr lang="en-US" dirty="0">
                <a:effectLst/>
              </a:rPr>
              <a:t>also use Screen</a:t>
            </a:r>
          </a:p>
          <a:p>
            <a:r>
              <a:rPr lang="en-US" dirty="0" smtClean="0"/>
              <a:t>The </a:t>
            </a:r>
            <a:r>
              <a:rPr lang="en-US" dirty="0"/>
              <a:t>screen command can also be used in Linux. There are only a few variations from the Mac instructions.</a:t>
            </a:r>
          </a:p>
          <a:p>
            <a:r>
              <a:rPr lang="en-US" dirty="0" smtClean="0"/>
              <a:t>If </a:t>
            </a:r>
            <a:r>
              <a:rPr lang="en-US" dirty="0"/>
              <a:t>you do not have screen installed, get it with </a:t>
            </a:r>
            <a:r>
              <a:rPr lang="en-US" dirty="0" err="1"/>
              <a:t>sudo</a:t>
            </a:r>
            <a:r>
              <a:rPr lang="en-US" dirty="0"/>
              <a:t> apt-get install screen.</a:t>
            </a:r>
          </a:p>
          <a:p>
            <a:r>
              <a:rPr lang="en-US" dirty="0" smtClean="0"/>
              <a:t>Making </a:t>
            </a:r>
            <a:r>
              <a:rPr lang="en-US" dirty="0"/>
              <a:t>a connection is the same as Mac.</a:t>
            </a:r>
          </a:p>
          <a:p>
            <a:r>
              <a:rPr lang="en-US" sz="3600" dirty="0" smtClean="0">
                <a:solidFill>
                  <a:srgbClr val="FFFF00"/>
                </a:solidFill>
              </a:rPr>
              <a:t>To disconnect</a:t>
            </a:r>
            <a:r>
              <a:rPr lang="en-US" sz="3600" dirty="0">
                <a:solidFill>
                  <a:srgbClr val="FFFF00"/>
                </a:solidFill>
              </a:rPr>
              <a:t>, type control-a then shift-k.</a:t>
            </a:r>
          </a:p>
          <a:p>
            <a:r>
              <a:rPr lang="en-US" dirty="0" smtClean="0"/>
              <a:t>That's </a:t>
            </a:r>
            <a:r>
              <a:rPr lang="en-US" dirty="0"/>
              <a:t>all there is to it.</a:t>
            </a:r>
          </a:p>
        </p:txBody>
      </p:sp>
      <p:sp>
        <p:nvSpPr>
          <p:cNvPr id="6" name="Rectangle 5"/>
          <p:cNvSpPr/>
          <p:nvPr/>
        </p:nvSpPr>
        <p:spPr>
          <a:xfrm>
            <a:off x="670560" y="5791200"/>
            <a:ext cx="6096000" cy="923330"/>
          </a:xfrm>
          <a:prstGeom prst="rect">
            <a:avLst/>
          </a:prstGeom>
        </p:spPr>
        <p:txBody>
          <a:bodyPr>
            <a:spAutoFit/>
          </a:bodyPr>
          <a:lstStyle/>
          <a:p>
            <a:r>
              <a:rPr lang="en-US" dirty="0"/>
              <a:t>More details in: </a:t>
            </a:r>
            <a:r>
              <a:rPr lang="en-US" u="sng" dirty="0">
                <a:hlinkClick r:id="rId2"/>
              </a:rPr>
              <a:t>https://learn.sparkfun.com/tutorials/terminal-basics/command-line-windows-mac-linux</a:t>
            </a:r>
            <a:endParaRPr lang="en-US" dirty="0"/>
          </a:p>
        </p:txBody>
      </p:sp>
    </p:spTree>
    <p:extLst>
      <p:ext uri="{BB962C8B-B14F-4D97-AF65-F5344CB8AC3E}">
        <p14:creationId xmlns:p14="http://schemas.microsoft.com/office/powerpoint/2010/main" val="35090560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9-07-09 at 6.16.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470" y="0"/>
            <a:ext cx="9111859" cy="6858000"/>
          </a:xfrm>
          <a:prstGeom prst="rect">
            <a:avLst/>
          </a:prstGeom>
        </p:spPr>
      </p:pic>
    </p:spTree>
    <p:extLst>
      <p:ext uri="{BB962C8B-B14F-4D97-AF65-F5344CB8AC3E}">
        <p14:creationId xmlns:p14="http://schemas.microsoft.com/office/powerpoint/2010/main" val="4104419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9-07-09 at 6.18.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1561"/>
            <a:ext cx="8166100" cy="6756400"/>
          </a:xfrm>
          <a:prstGeom prst="rect">
            <a:avLst/>
          </a:prstGeom>
        </p:spPr>
      </p:pic>
    </p:spTree>
    <p:extLst>
      <p:ext uri="{BB962C8B-B14F-4D97-AF65-F5344CB8AC3E}">
        <p14:creationId xmlns:p14="http://schemas.microsoft.com/office/powerpoint/2010/main" val="2728066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Video: troubleshooting tutorial 1</a:t>
            </a:r>
            <a:br>
              <a:rPr lang="en-US" dirty="0" smtClean="0"/>
            </a:br>
            <a:r>
              <a:rPr lang="en-US" dirty="0" smtClean="0"/>
              <a:t>34 minutes</a:t>
            </a:r>
            <a:endParaRPr lang="en-US" dirty="0"/>
          </a:p>
        </p:txBody>
      </p:sp>
      <p:sp>
        <p:nvSpPr>
          <p:cNvPr id="3" name="Content Placeholder 2"/>
          <p:cNvSpPr>
            <a:spLocks noGrp="1"/>
          </p:cNvSpPr>
          <p:nvPr>
            <p:ph idx="1"/>
          </p:nvPr>
        </p:nvSpPr>
        <p:spPr/>
        <p:txBody>
          <a:bodyPr/>
          <a:lstStyle/>
          <a:p>
            <a:endParaRPr lang="en-US" dirty="0"/>
          </a:p>
          <a:p>
            <a:r>
              <a:rPr lang="en-US" b="1" dirty="0" err="1">
                <a:effectLst/>
              </a:rPr>
              <a:t>Artin</a:t>
            </a:r>
            <a:r>
              <a:rPr lang="en-US" b="1" dirty="0">
                <a:effectLst/>
              </a:rPr>
              <a:t> </a:t>
            </a:r>
            <a:r>
              <a:rPr lang="en-US" b="1" dirty="0" err="1" smtClean="0">
                <a:effectLst/>
              </a:rPr>
              <a:t>Bogdanov</a:t>
            </a:r>
            <a:endParaRPr lang="en-US" b="1" dirty="0" smtClean="0">
              <a:effectLst/>
            </a:endParaRPr>
          </a:p>
          <a:p>
            <a:pPr lvl="1"/>
            <a:r>
              <a:rPr lang="en-US" dirty="0">
                <a:hlinkClick r:id="rId2"/>
              </a:rPr>
              <a:t>https://harvard.zoom.us/rec/share/v-5KAaP_711LZaeX5HOPe7d-AtvoX6a8gHQc-_oEmEb21dTkK8BshQSdOgMKso0v</a:t>
            </a:r>
            <a:endParaRPr lang="en-US" dirty="0"/>
          </a:p>
          <a:p>
            <a:endParaRPr lang="en-US" dirty="0"/>
          </a:p>
        </p:txBody>
      </p:sp>
    </p:spTree>
    <p:extLst>
      <p:ext uri="{BB962C8B-B14F-4D97-AF65-F5344CB8AC3E}">
        <p14:creationId xmlns:p14="http://schemas.microsoft.com/office/powerpoint/2010/main" val="16480794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3356"/>
            <a:ext cx="9144000" cy="1143000"/>
          </a:xfrm>
        </p:spPr>
        <p:txBody>
          <a:bodyPr/>
          <a:lstStyle/>
          <a:p>
            <a:r>
              <a:rPr lang="en-US" dirty="0"/>
              <a:t>Analog-to-digital </a:t>
            </a:r>
            <a:r>
              <a:rPr lang="en-US" dirty="0" smtClean="0"/>
              <a:t>converter (</a:t>
            </a:r>
            <a:r>
              <a:rPr lang="en-US" dirty="0" smtClean="0"/>
              <a:t>ADC)</a:t>
            </a:r>
            <a:endParaRPr lang="en-US" dirty="0"/>
          </a:p>
        </p:txBody>
      </p:sp>
      <p:sp>
        <p:nvSpPr>
          <p:cNvPr id="3" name="Content Placeholder 2"/>
          <p:cNvSpPr>
            <a:spLocks noGrp="1"/>
          </p:cNvSpPr>
          <p:nvPr>
            <p:ph idx="1"/>
          </p:nvPr>
        </p:nvSpPr>
        <p:spPr>
          <a:xfrm>
            <a:off x="1447800" y="1384956"/>
            <a:ext cx="9906000" cy="3720444"/>
          </a:xfrm>
        </p:spPr>
        <p:txBody>
          <a:bodyPr>
            <a:normAutofit fontScale="85000" lnSpcReduction="10000"/>
          </a:bodyPr>
          <a:lstStyle/>
          <a:p>
            <a:r>
              <a:rPr lang="en-US" dirty="0" smtClean="0"/>
              <a:t>In </a:t>
            </a:r>
            <a:r>
              <a:rPr lang="en-US" dirty="0"/>
              <a:t>electronics, an analog-to-digital converter (ADC, A/D, or A-to-D) is a system that converts an analog signal, such as a sound picked up by a microphone or light entering a digital camera, into a digital signal. An ADC may also provide an isolated measurement such as an electronic device that converts an input analog voltage or current to a digital number representing the magnitude of the voltage or current. Typically the digital output is a two's complement binary number that is proportional to the input, but there are other possibilities</a:t>
            </a:r>
            <a:r>
              <a:rPr lang="en-US" dirty="0" smtClean="0"/>
              <a:t>.</a:t>
            </a:r>
            <a:endParaRPr lang="en-US" dirty="0"/>
          </a:p>
          <a:p>
            <a:r>
              <a:rPr lang="en-US" dirty="0"/>
              <a:t>There are several ADC architectures. Due to the complexity and the need for precisely matched components, all but the most specialized ADCs are implemented as integrated circuits (ICs</a:t>
            </a:r>
            <a:r>
              <a:rPr lang="en-US" dirty="0" smtClean="0"/>
              <a:t>).</a:t>
            </a:r>
            <a:endParaRPr lang="en-US" dirty="0"/>
          </a:p>
          <a:p>
            <a:r>
              <a:rPr lang="en-US" dirty="0"/>
              <a:t>A digital-to-analog converter (DAC) performs the reverse function; it converts a digital signal into an analog signal</a:t>
            </a:r>
          </a:p>
        </p:txBody>
      </p:sp>
      <p:sp>
        <p:nvSpPr>
          <p:cNvPr id="5" name="Rectangle 4"/>
          <p:cNvSpPr/>
          <p:nvPr/>
        </p:nvSpPr>
        <p:spPr>
          <a:xfrm>
            <a:off x="8991600" y="5042556"/>
            <a:ext cx="1699504" cy="369332"/>
          </a:xfrm>
          <a:prstGeom prst="rect">
            <a:avLst/>
          </a:prstGeom>
        </p:spPr>
        <p:txBody>
          <a:bodyPr wrap="none">
            <a:spAutoFit/>
          </a:bodyPr>
          <a:lstStyle/>
          <a:p>
            <a:r>
              <a:rPr lang="en-US" dirty="0"/>
              <a:t>From </a:t>
            </a:r>
            <a:r>
              <a:rPr lang="en-US" dirty="0" smtClean="0"/>
              <a:t>Wikipedia</a:t>
            </a:r>
            <a:endParaRPr lang="en-US" dirty="0"/>
          </a:p>
        </p:txBody>
      </p:sp>
    </p:spTree>
    <p:extLst>
      <p:ext uri="{BB962C8B-B14F-4D97-AF65-F5344CB8AC3E}">
        <p14:creationId xmlns:p14="http://schemas.microsoft.com/office/powerpoint/2010/main" val="8972651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9144000" cy="1143000"/>
          </a:xfrm>
        </p:spPr>
        <p:txBody>
          <a:bodyPr/>
          <a:lstStyle/>
          <a:p>
            <a:r>
              <a:rPr lang="en-US" dirty="0"/>
              <a:t>The Analog World</a:t>
            </a:r>
          </a:p>
        </p:txBody>
      </p:sp>
      <p:sp>
        <p:nvSpPr>
          <p:cNvPr id="3" name="Content Placeholder 2"/>
          <p:cNvSpPr>
            <a:spLocks noGrp="1"/>
          </p:cNvSpPr>
          <p:nvPr>
            <p:ph idx="1"/>
          </p:nvPr>
        </p:nvSpPr>
        <p:spPr>
          <a:xfrm>
            <a:off x="1524000" y="1371600"/>
            <a:ext cx="9982200" cy="3886200"/>
          </a:xfrm>
        </p:spPr>
        <p:txBody>
          <a:bodyPr>
            <a:normAutofit fontScale="92500" lnSpcReduction="10000"/>
          </a:bodyPr>
          <a:lstStyle/>
          <a:p>
            <a:r>
              <a:rPr lang="en-US" sz="2400" dirty="0" smtClean="0"/>
              <a:t>Microcontrollers </a:t>
            </a:r>
            <a:r>
              <a:rPr lang="en-US" sz="2400" dirty="0"/>
              <a:t>are capable of detecting binary signals: is the button pressed or not? These are digital signals. When a microcontroller is powered from five volts, it understands zero volts (0V) as a binary 0 and a five volts (5V) as a binary 1. The world however is not so simple and likes to use shades of gray. What if the signal is 2.72V? Is that a zero or a one? We often need to measure signals that vary; these are called analog signals. A 5V analog sensor may output 0.01V or 4.99V or anything </a:t>
            </a:r>
            <a:r>
              <a:rPr lang="en-US" sz="2400" dirty="0" smtClean="0"/>
              <a:t>in between</a:t>
            </a:r>
            <a:r>
              <a:rPr lang="en-US" sz="2400" dirty="0"/>
              <a:t>. Luckily, nearly all microcontrollers have a device built into them that allows us to convert these voltages into values that we can use in a program to make a decision</a:t>
            </a:r>
            <a:r>
              <a:rPr lang="en-US" sz="2400" dirty="0" smtClean="0"/>
              <a:t>.</a:t>
            </a:r>
            <a:endParaRPr lang="en-US" sz="2400" dirty="0"/>
          </a:p>
        </p:txBody>
      </p:sp>
      <p:sp>
        <p:nvSpPr>
          <p:cNvPr id="4" name="Rectangle 3"/>
          <p:cNvSpPr/>
          <p:nvPr/>
        </p:nvSpPr>
        <p:spPr>
          <a:xfrm>
            <a:off x="5334000" y="4876800"/>
            <a:ext cx="4724400" cy="276999"/>
          </a:xfrm>
          <a:prstGeom prst="rect">
            <a:avLst/>
          </a:prstGeom>
        </p:spPr>
        <p:txBody>
          <a:bodyPr wrap="square">
            <a:spAutoFit/>
          </a:bodyPr>
          <a:lstStyle/>
          <a:p>
            <a:r>
              <a:rPr lang="en-US" sz="1200" dirty="0"/>
              <a:t>https://learn.sparkfun.com/tutorials/analog-to-digital-conversion</a:t>
            </a:r>
          </a:p>
        </p:txBody>
      </p:sp>
    </p:spTree>
    <p:extLst>
      <p:ext uri="{BB962C8B-B14F-4D97-AF65-F5344CB8AC3E}">
        <p14:creationId xmlns:p14="http://schemas.microsoft.com/office/powerpoint/2010/main" val="1580628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ADC?</a:t>
            </a:r>
          </a:p>
        </p:txBody>
      </p:sp>
      <p:sp>
        <p:nvSpPr>
          <p:cNvPr id="3" name="Content Placeholder 2"/>
          <p:cNvSpPr>
            <a:spLocks noGrp="1"/>
          </p:cNvSpPr>
          <p:nvPr>
            <p:ph idx="1"/>
          </p:nvPr>
        </p:nvSpPr>
        <p:spPr>
          <a:xfrm>
            <a:off x="1447800" y="1752600"/>
            <a:ext cx="9220200" cy="3581400"/>
          </a:xfrm>
        </p:spPr>
        <p:txBody>
          <a:bodyPr>
            <a:normAutofit/>
          </a:bodyPr>
          <a:lstStyle/>
          <a:p>
            <a:r>
              <a:rPr lang="en-US" sz="2800" dirty="0" smtClean="0"/>
              <a:t>An </a:t>
            </a:r>
            <a:r>
              <a:rPr lang="en-US" sz="2800" dirty="0"/>
              <a:t>Analog to Digital Converter (ADC) is a very useful feature that </a:t>
            </a:r>
            <a:r>
              <a:rPr lang="en-US" sz="2800" b="1" dirty="0">
                <a:solidFill>
                  <a:srgbClr val="FF0000"/>
                </a:solidFill>
              </a:rPr>
              <a:t>converts an analog voltage on a pin to a digital number</a:t>
            </a:r>
            <a:r>
              <a:rPr lang="en-US" sz="2800" dirty="0"/>
              <a:t>. By converting from the analog world to the digital world, we can begin to use electronics to interface to the analog world around us.</a:t>
            </a:r>
          </a:p>
        </p:txBody>
      </p:sp>
    </p:spTree>
    <p:extLst>
      <p:ext uri="{BB962C8B-B14F-4D97-AF65-F5344CB8AC3E}">
        <p14:creationId xmlns:p14="http://schemas.microsoft.com/office/powerpoint/2010/main" val="3575393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815093" y="165729"/>
            <a:ext cx="8596668" cy="735649"/>
          </a:xfrm>
        </p:spPr>
        <p:txBody>
          <a:bodyPr/>
          <a:lstStyle/>
          <a:p>
            <a:r>
              <a:rPr lang="en-US" dirty="0" smtClean="0"/>
              <a:t>Today’s Lecture</a:t>
            </a:r>
            <a:endParaRPr lang="en-US" dirty="0"/>
          </a:p>
        </p:txBody>
      </p:sp>
      <p:sp>
        <p:nvSpPr>
          <p:cNvPr id="3" name="Slide Number Placeholder 2"/>
          <p:cNvSpPr>
            <a:spLocks noGrp="1"/>
          </p:cNvSpPr>
          <p:nvPr>
            <p:ph type="sldNum" sz="quarter" idx="12"/>
          </p:nvPr>
        </p:nvSpPr>
        <p:spPr/>
        <p:txBody>
          <a:bodyPr/>
          <a:lstStyle/>
          <a:p>
            <a:fld id="{D495E168-DA5E-4888-8D8A-92B118324C14}" type="slidenum">
              <a:rPr lang="en-US" noProof="0" smtClean="0"/>
              <a:pPr/>
              <a:t>2</a:t>
            </a:fld>
            <a:endParaRPr lang="en-US" noProof="0" dirty="0"/>
          </a:p>
        </p:txBody>
      </p:sp>
      <p:pic>
        <p:nvPicPr>
          <p:cNvPr id="2" name="Picture 1"/>
          <p:cNvPicPr>
            <a:picLocks noChangeAspect="1"/>
          </p:cNvPicPr>
          <p:nvPr/>
        </p:nvPicPr>
        <p:blipFill>
          <a:blip r:embed="rId2"/>
          <a:stretch>
            <a:fillRect/>
          </a:stretch>
        </p:blipFill>
        <p:spPr>
          <a:xfrm>
            <a:off x="10514011" y="0"/>
            <a:ext cx="1677989" cy="1978653"/>
          </a:xfrm>
          <a:prstGeom prst="rect">
            <a:avLst/>
          </a:prstGeom>
        </p:spPr>
      </p:pic>
      <p:graphicFrame>
        <p:nvGraphicFramePr>
          <p:cNvPr id="9" name="Diagram 8"/>
          <p:cNvGraphicFramePr/>
          <p:nvPr>
            <p:extLst>
              <p:ext uri="{D42A27DB-BD31-4B8C-83A1-F6EECF244321}">
                <p14:modId xmlns:p14="http://schemas.microsoft.com/office/powerpoint/2010/main" val="4231321833"/>
              </p:ext>
            </p:extLst>
          </p:nvPr>
        </p:nvGraphicFramePr>
        <p:xfrm>
          <a:off x="648182" y="1269241"/>
          <a:ext cx="10567686" cy="46528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p:cNvSpPr/>
          <p:nvPr/>
        </p:nvSpPr>
        <p:spPr>
          <a:xfrm>
            <a:off x="913794" y="1858944"/>
            <a:ext cx="2105063" cy="369332"/>
          </a:xfrm>
          <a:prstGeom prst="rect">
            <a:avLst/>
          </a:prstGeom>
        </p:spPr>
        <p:txBody>
          <a:bodyPr wrap="none">
            <a:spAutoFit/>
          </a:bodyPr>
          <a:lstStyle/>
          <a:p>
            <a:r>
              <a:rPr lang="en-US" dirty="0"/>
              <a:t>6:30 pm – </a:t>
            </a:r>
            <a:r>
              <a:rPr lang="en-US" dirty="0" smtClean="0"/>
              <a:t>7:30 </a:t>
            </a:r>
            <a:r>
              <a:rPr lang="en-US" dirty="0"/>
              <a:t>pm</a:t>
            </a:r>
          </a:p>
        </p:txBody>
      </p:sp>
      <p:sp>
        <p:nvSpPr>
          <p:cNvPr id="11" name="Rectangle 10"/>
          <p:cNvSpPr/>
          <p:nvPr/>
        </p:nvSpPr>
        <p:spPr>
          <a:xfrm>
            <a:off x="4773318" y="1858944"/>
            <a:ext cx="2105063" cy="369332"/>
          </a:xfrm>
          <a:prstGeom prst="rect">
            <a:avLst/>
          </a:prstGeom>
        </p:spPr>
        <p:txBody>
          <a:bodyPr wrap="none">
            <a:spAutoFit/>
          </a:bodyPr>
          <a:lstStyle/>
          <a:p>
            <a:r>
              <a:rPr lang="en-US" dirty="0" smtClean="0"/>
              <a:t>7:50 </a:t>
            </a:r>
            <a:r>
              <a:rPr lang="en-US" dirty="0"/>
              <a:t>pm – </a:t>
            </a:r>
            <a:r>
              <a:rPr lang="en-US" dirty="0" smtClean="0"/>
              <a:t>8:40 </a:t>
            </a:r>
            <a:r>
              <a:rPr lang="en-US" dirty="0"/>
              <a:t>pm</a:t>
            </a:r>
          </a:p>
        </p:txBody>
      </p:sp>
      <p:sp>
        <p:nvSpPr>
          <p:cNvPr id="12" name="Rectangle 11"/>
          <p:cNvSpPr/>
          <p:nvPr/>
        </p:nvSpPr>
        <p:spPr>
          <a:xfrm>
            <a:off x="8204447" y="1815986"/>
            <a:ext cx="2105063" cy="369332"/>
          </a:xfrm>
          <a:prstGeom prst="rect">
            <a:avLst/>
          </a:prstGeom>
        </p:spPr>
        <p:txBody>
          <a:bodyPr wrap="none">
            <a:spAutoFit/>
          </a:bodyPr>
          <a:lstStyle/>
          <a:p>
            <a:r>
              <a:rPr lang="en-US" dirty="0" smtClean="0"/>
              <a:t>8:50 </a:t>
            </a:r>
            <a:r>
              <a:rPr lang="en-US" dirty="0"/>
              <a:t>pm – 9:30 pm</a:t>
            </a: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232400"/>
            <a:ext cx="12192000" cy="1625600"/>
          </a:xfrm>
          <a:prstGeom prst="rect">
            <a:avLst/>
          </a:prstGeom>
        </p:spPr>
      </p:pic>
      <p:cxnSp>
        <p:nvCxnSpPr>
          <p:cNvPr id="14" name="Straight Connector 13"/>
          <p:cNvCxnSpPr/>
          <p:nvPr/>
        </p:nvCxnSpPr>
        <p:spPr>
          <a:xfrm>
            <a:off x="4058935" y="1484707"/>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200946" y="147668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636864" y="1488874"/>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786038" y="1476682"/>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715116"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7270922"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7800786" y="1645133"/>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4201558" y="163765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445288" y="1024888"/>
            <a:ext cx="1361270" cy="430887"/>
          </a:xfrm>
          <a:prstGeom prst="rect">
            <a:avLst/>
          </a:prstGeom>
        </p:spPr>
        <p:txBody>
          <a:bodyPr wrap="none">
            <a:spAutoFit/>
          </a:bodyPr>
          <a:lstStyle/>
          <a:p>
            <a:pPr algn="ctr"/>
            <a:r>
              <a:rPr lang="en-US" sz="1100" dirty="0" smtClean="0"/>
              <a:t>Break</a:t>
            </a:r>
          </a:p>
          <a:p>
            <a:pPr algn="ctr"/>
            <a:r>
              <a:rPr lang="en-US" sz="1100" dirty="0" smtClean="0"/>
              <a:t>7:40 </a:t>
            </a:r>
            <a:r>
              <a:rPr lang="en-US" sz="1100" dirty="0"/>
              <a:t>pm – </a:t>
            </a:r>
            <a:r>
              <a:rPr lang="en-US" sz="1100" dirty="0" smtClean="0"/>
              <a:t>7:50 </a:t>
            </a:r>
            <a:r>
              <a:rPr lang="en-US" sz="1100" dirty="0"/>
              <a:t>pm</a:t>
            </a:r>
          </a:p>
        </p:txBody>
      </p:sp>
      <p:sp>
        <p:nvSpPr>
          <p:cNvPr id="29" name="Rectangle 28"/>
          <p:cNvSpPr/>
          <p:nvPr/>
        </p:nvSpPr>
        <p:spPr>
          <a:xfrm>
            <a:off x="7105403" y="1052687"/>
            <a:ext cx="1361270" cy="430887"/>
          </a:xfrm>
          <a:prstGeom prst="rect">
            <a:avLst/>
          </a:prstGeom>
        </p:spPr>
        <p:txBody>
          <a:bodyPr wrap="none">
            <a:spAutoFit/>
          </a:bodyPr>
          <a:lstStyle/>
          <a:p>
            <a:pPr algn="ctr"/>
            <a:r>
              <a:rPr lang="en-US" sz="1100" dirty="0" smtClean="0"/>
              <a:t>Break</a:t>
            </a:r>
          </a:p>
          <a:p>
            <a:pPr algn="ctr"/>
            <a:r>
              <a:rPr lang="en-US" sz="1100" dirty="0" smtClean="0"/>
              <a:t>8:40 </a:t>
            </a:r>
            <a:r>
              <a:rPr lang="en-US" sz="1100" dirty="0"/>
              <a:t>pm – </a:t>
            </a:r>
            <a:r>
              <a:rPr lang="en-US" sz="1100" dirty="0" smtClean="0"/>
              <a:t>8:50 </a:t>
            </a:r>
            <a:r>
              <a:rPr lang="en-US" sz="1100" dirty="0"/>
              <a:t>pm</a:t>
            </a:r>
          </a:p>
        </p:txBody>
      </p:sp>
    </p:spTree>
    <p:extLst>
      <p:ext uri="{BB962C8B-B14F-4D97-AF65-F5344CB8AC3E}">
        <p14:creationId xmlns:p14="http://schemas.microsoft.com/office/powerpoint/2010/main" val="38478669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52400"/>
            <a:ext cx="3048000" cy="914400"/>
          </a:xfrm>
        </p:spPr>
        <p:txBody>
          <a:bodyPr>
            <a:normAutofit fontScale="90000"/>
          </a:bodyPr>
          <a:lstStyle/>
          <a:p>
            <a:r>
              <a:rPr lang="en-US" dirty="0" smtClean="0"/>
              <a:t>Analog Input</a:t>
            </a:r>
            <a:endParaRPr lang="en-US" dirty="0"/>
          </a:p>
        </p:txBody>
      </p:sp>
      <p:sp>
        <p:nvSpPr>
          <p:cNvPr id="5" name="Text Placeholder 4"/>
          <p:cNvSpPr>
            <a:spLocks noGrp="1"/>
          </p:cNvSpPr>
          <p:nvPr>
            <p:ph type="body" idx="1"/>
          </p:nvPr>
        </p:nvSpPr>
        <p:spPr>
          <a:xfrm>
            <a:off x="1527174" y="1143000"/>
            <a:ext cx="4343400" cy="685800"/>
          </a:xfrm>
        </p:spPr>
        <p:txBody>
          <a:bodyPr/>
          <a:lstStyle/>
          <a:p>
            <a:r>
              <a:rPr lang="en-US" dirty="0" err="1" smtClean="0"/>
              <a:t>Arduino</a:t>
            </a:r>
            <a:r>
              <a:rPr lang="en-US" dirty="0" smtClean="0"/>
              <a:t> Uno</a:t>
            </a:r>
            <a:endParaRPr lang="en-US" dirty="0"/>
          </a:p>
        </p:txBody>
      </p:sp>
      <p:pic>
        <p:nvPicPr>
          <p:cNvPr id="9" name="Content Placeholder 8"/>
          <p:cNvPicPr>
            <a:picLocks noGrp="1" noChangeAspect="1"/>
          </p:cNvPicPr>
          <p:nvPr>
            <p:ph sz="half" idx="2"/>
          </p:nvPr>
        </p:nvPicPr>
        <p:blipFill>
          <a:blip r:embed="rId2"/>
          <a:stretch>
            <a:fillRect/>
          </a:stretch>
        </p:blipFill>
        <p:spPr>
          <a:xfrm>
            <a:off x="1248026" y="1828800"/>
            <a:ext cx="3464562" cy="4810461"/>
          </a:xfrm>
          <a:prstGeom prst="rect">
            <a:avLst/>
          </a:prstGeom>
        </p:spPr>
      </p:pic>
      <p:sp>
        <p:nvSpPr>
          <p:cNvPr id="7" name="Text Placeholder 6"/>
          <p:cNvSpPr>
            <a:spLocks noGrp="1"/>
          </p:cNvSpPr>
          <p:nvPr>
            <p:ph type="body" sz="quarter" idx="3"/>
          </p:nvPr>
        </p:nvSpPr>
        <p:spPr>
          <a:xfrm>
            <a:off x="6286500" y="1143000"/>
            <a:ext cx="4343400" cy="685800"/>
          </a:xfrm>
        </p:spPr>
        <p:txBody>
          <a:bodyPr>
            <a:normAutofit fontScale="92500" lnSpcReduction="20000"/>
          </a:bodyPr>
          <a:lstStyle/>
          <a:p>
            <a:r>
              <a:rPr lang="en-US" dirty="0" smtClean="0"/>
              <a:t>STM32 </a:t>
            </a:r>
            <a:r>
              <a:rPr lang="en-US" dirty="0" err="1" smtClean="0"/>
              <a:t>Nucleo</a:t>
            </a:r>
            <a:r>
              <a:rPr lang="en-US" dirty="0"/>
              <a:t> NUCLEO-L476RG</a:t>
            </a:r>
          </a:p>
        </p:txBody>
      </p:sp>
      <p:pic>
        <p:nvPicPr>
          <p:cNvPr id="10" name="Content Placeholder 9"/>
          <p:cNvPicPr>
            <a:picLocks noGrp="1" noChangeAspect="1"/>
          </p:cNvPicPr>
          <p:nvPr>
            <p:ph sz="quarter" idx="4"/>
          </p:nvPr>
        </p:nvPicPr>
        <p:blipFill>
          <a:blip r:embed="rId3"/>
          <a:stretch>
            <a:fillRect/>
          </a:stretch>
        </p:blipFill>
        <p:spPr>
          <a:xfrm>
            <a:off x="6400800" y="1828800"/>
            <a:ext cx="3710939" cy="4436140"/>
          </a:xfrm>
          <a:prstGeom prst="rect">
            <a:avLst/>
          </a:prstGeom>
        </p:spPr>
      </p:pic>
      <p:sp>
        <p:nvSpPr>
          <p:cNvPr id="11" name="Rectangle 10"/>
          <p:cNvSpPr/>
          <p:nvPr/>
        </p:nvSpPr>
        <p:spPr>
          <a:xfrm>
            <a:off x="6781800" y="5257800"/>
            <a:ext cx="990600" cy="10668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60283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43600" y="0"/>
            <a:ext cx="6248400" cy="762000"/>
          </a:xfrm>
        </p:spPr>
        <p:txBody>
          <a:bodyPr>
            <a:normAutofit fontScale="90000"/>
          </a:bodyPr>
          <a:lstStyle/>
          <a:p>
            <a:r>
              <a:rPr lang="en-US" dirty="0"/>
              <a:t>STM32 Nucleo-64 boards</a:t>
            </a:r>
          </a:p>
        </p:txBody>
      </p:sp>
      <p:pic>
        <p:nvPicPr>
          <p:cNvPr id="12" name="Picture 11"/>
          <p:cNvPicPr>
            <a:picLocks noChangeAspect="1"/>
          </p:cNvPicPr>
          <p:nvPr/>
        </p:nvPicPr>
        <p:blipFill>
          <a:blip r:embed="rId2"/>
          <a:stretch>
            <a:fillRect/>
          </a:stretch>
        </p:blipFill>
        <p:spPr>
          <a:xfrm>
            <a:off x="152400" y="406400"/>
            <a:ext cx="4953000" cy="6604000"/>
          </a:xfrm>
          <a:prstGeom prst="rect">
            <a:avLst/>
          </a:prstGeom>
        </p:spPr>
      </p:pic>
      <p:sp>
        <p:nvSpPr>
          <p:cNvPr id="13" name="Rectangle 12"/>
          <p:cNvSpPr/>
          <p:nvPr/>
        </p:nvSpPr>
        <p:spPr>
          <a:xfrm>
            <a:off x="1600200" y="1447800"/>
            <a:ext cx="533400" cy="1066800"/>
          </a:xfrm>
          <a:prstGeom prst="rect">
            <a:avLst/>
          </a:prstGeom>
          <a:noFill/>
          <a:ln w="76200" cmpd="sng">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5486400" y="3657600"/>
            <a:ext cx="2819400" cy="457200"/>
          </a:xfrm>
          <a:prstGeom prst="rect">
            <a:avLst/>
          </a:prstGeom>
          <a:noFill/>
          <a:ln w="76200" cmpd="sng">
            <a:solidFill>
              <a:srgbClr val="0000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8763000" y="875356"/>
            <a:ext cx="3581400" cy="5982644"/>
          </a:xfrm>
          <a:prstGeom prst="rect">
            <a:avLst/>
          </a:prstGeom>
        </p:spPr>
      </p:pic>
      <p:pic>
        <p:nvPicPr>
          <p:cNvPr id="11" name="Picture 10"/>
          <p:cNvPicPr>
            <a:picLocks noChangeAspect="1"/>
          </p:cNvPicPr>
          <p:nvPr/>
        </p:nvPicPr>
        <p:blipFill>
          <a:blip r:embed="rId4"/>
          <a:stretch>
            <a:fillRect/>
          </a:stretch>
        </p:blipFill>
        <p:spPr>
          <a:xfrm>
            <a:off x="2438400" y="2209800"/>
            <a:ext cx="6482002" cy="4114800"/>
          </a:xfrm>
          <a:prstGeom prst="rect">
            <a:avLst/>
          </a:prstGeom>
        </p:spPr>
      </p:pic>
    </p:spTree>
    <p:extLst>
      <p:ext uri="{BB962C8B-B14F-4D97-AF65-F5344CB8AC3E}">
        <p14:creationId xmlns:p14="http://schemas.microsoft.com/office/powerpoint/2010/main" val="3780076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Screen Shot 2019-07-09 at 1.50.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00"/>
            <a:ext cx="11620500" cy="6400800"/>
          </a:xfrm>
          <a:prstGeom prst="rect">
            <a:avLst/>
          </a:prstGeom>
        </p:spPr>
      </p:pic>
    </p:spTree>
    <p:extLst>
      <p:ext uri="{BB962C8B-B14F-4D97-AF65-F5344CB8AC3E}">
        <p14:creationId xmlns:p14="http://schemas.microsoft.com/office/powerpoint/2010/main" val="33466853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Picture 5" descr="Screen Shot 2019-07-09 at 1.51.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03" y="0"/>
            <a:ext cx="12146797" cy="6858000"/>
          </a:xfrm>
          <a:prstGeom prst="rect">
            <a:avLst/>
          </a:prstGeom>
        </p:spPr>
      </p:pic>
    </p:spTree>
    <p:extLst>
      <p:ext uri="{BB962C8B-B14F-4D97-AF65-F5344CB8AC3E}">
        <p14:creationId xmlns:p14="http://schemas.microsoft.com/office/powerpoint/2010/main" val="42403243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5" name="Picture 4" descr="Screen Shot 2019-07-09 at 12.3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94" y="955690"/>
            <a:ext cx="12192000" cy="5454316"/>
          </a:xfrm>
          <a:prstGeom prst="rect">
            <a:avLst/>
          </a:prstGeom>
        </p:spPr>
      </p:pic>
      <p:cxnSp>
        <p:nvCxnSpPr>
          <p:cNvPr id="6" name="Straight Arrow Connector 5"/>
          <p:cNvCxnSpPr/>
          <p:nvPr/>
        </p:nvCxnSpPr>
        <p:spPr>
          <a:xfrm flipH="1">
            <a:off x="914400" y="4267200"/>
            <a:ext cx="4343400" cy="8967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595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9-07-09 at 1.46.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609600"/>
            <a:ext cx="10160000" cy="4634180"/>
          </a:xfrm>
          <a:prstGeom prst="rect">
            <a:avLst/>
          </a:prstGeom>
        </p:spPr>
      </p:pic>
    </p:spTree>
    <p:extLst>
      <p:ext uri="{BB962C8B-B14F-4D97-AF65-F5344CB8AC3E}">
        <p14:creationId xmlns:p14="http://schemas.microsoft.com/office/powerpoint/2010/main" val="19521445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9-07-09 at 1.46.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286000"/>
            <a:ext cx="11214100" cy="2717800"/>
          </a:xfrm>
          <a:prstGeom prst="rect">
            <a:avLst/>
          </a:prstGeom>
        </p:spPr>
      </p:pic>
    </p:spTree>
    <p:extLst>
      <p:ext uri="{BB962C8B-B14F-4D97-AF65-F5344CB8AC3E}">
        <p14:creationId xmlns:p14="http://schemas.microsoft.com/office/powerpoint/2010/main" val="27850914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9144000" cy="685800"/>
          </a:xfrm>
        </p:spPr>
        <p:txBody>
          <a:bodyPr/>
          <a:lstStyle/>
          <a:p>
            <a:r>
              <a:rPr lang="en-US" dirty="0" smtClean="0"/>
              <a:t>Pins A0 through A5</a:t>
            </a:r>
            <a:endParaRPr lang="en-US" dirty="0"/>
          </a:p>
        </p:txBody>
      </p:sp>
      <p:sp>
        <p:nvSpPr>
          <p:cNvPr id="3" name="Content Placeholder 2"/>
          <p:cNvSpPr>
            <a:spLocks noGrp="1"/>
          </p:cNvSpPr>
          <p:nvPr>
            <p:ph idx="1"/>
          </p:nvPr>
        </p:nvSpPr>
        <p:spPr>
          <a:xfrm>
            <a:off x="1371600" y="990600"/>
            <a:ext cx="9829800" cy="4267200"/>
          </a:xfrm>
        </p:spPr>
        <p:txBody>
          <a:bodyPr>
            <a:normAutofit fontScale="92500" lnSpcReduction="20000"/>
          </a:bodyPr>
          <a:lstStyle/>
          <a:p>
            <a:r>
              <a:rPr lang="en-US" dirty="0"/>
              <a:t>Not every pin on a microcontroller has the ability to do analog to digital conversions. On the </a:t>
            </a:r>
            <a:r>
              <a:rPr lang="en-US" dirty="0" err="1"/>
              <a:t>Arduino</a:t>
            </a:r>
            <a:r>
              <a:rPr lang="en-US" dirty="0"/>
              <a:t> board, these pins have an ‘A’ in front of their label (A0 through A5) to indicate these pins can read analog voltages.</a:t>
            </a:r>
          </a:p>
          <a:p>
            <a:r>
              <a:rPr lang="en-US" dirty="0"/>
              <a:t>ADCs can vary greatly between microcontroller. The ADC on the </a:t>
            </a:r>
            <a:r>
              <a:rPr lang="en-US" dirty="0" err="1"/>
              <a:t>Arduino</a:t>
            </a:r>
            <a:r>
              <a:rPr lang="en-US" dirty="0"/>
              <a:t> is a 10-bit ADC meaning it has the ability to detect 1,024 (2</a:t>
            </a:r>
            <a:r>
              <a:rPr lang="en-US" baseline="30000" dirty="0"/>
              <a:t>10</a:t>
            </a:r>
            <a:r>
              <a:rPr lang="en-US" dirty="0"/>
              <a:t>) discrete analog levels. Some microcontrollers have 8-bit ADCs (2</a:t>
            </a:r>
            <a:r>
              <a:rPr lang="en-US" baseline="30000" dirty="0"/>
              <a:t>8</a:t>
            </a:r>
            <a:r>
              <a:rPr lang="en-US" dirty="0"/>
              <a:t> = 256 discrete levels) and some have 16-bit ADCs (2</a:t>
            </a:r>
            <a:r>
              <a:rPr lang="en-US" baseline="30000" dirty="0"/>
              <a:t>16</a:t>
            </a:r>
            <a:r>
              <a:rPr lang="en-US" dirty="0"/>
              <a:t> = 65,536 discrete levels).</a:t>
            </a:r>
          </a:p>
          <a:p>
            <a:r>
              <a:rPr lang="en-US" dirty="0"/>
              <a:t>The way an ADC works is fairly complex. There are a few different ways to achieve this feat (see Wikipedia </a:t>
            </a:r>
            <a:r>
              <a:rPr lang="en-US" dirty="0">
                <a:hlinkClick r:id="rId2"/>
              </a:rPr>
              <a:t>for a list</a:t>
            </a:r>
            <a:r>
              <a:rPr lang="en-US" dirty="0"/>
              <a:t>), but one of the most common technique uses the analog voltage to charge up an internal capacitor and then measure the time it takes to discharge across an internal resistor. The microcontroller monitors the number of clock cycles that pass before the capacitor is discharged. This number of cycles is the number that is returned once the ADC is complete</a:t>
            </a:r>
            <a:r>
              <a:rPr lang="en-US" dirty="0" smtClean="0"/>
              <a:t>.</a:t>
            </a:r>
            <a:endParaRPr lang="en-US" dirty="0"/>
          </a:p>
        </p:txBody>
      </p:sp>
      <p:pic>
        <p:nvPicPr>
          <p:cNvPr id="4" name="Picture 3" descr="SUM Decorative Image Crims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232400"/>
            <a:ext cx="12192000" cy="1625600"/>
          </a:xfrm>
          <a:prstGeom prst="rect">
            <a:avLst/>
          </a:prstGeom>
        </p:spPr>
      </p:pic>
    </p:spTree>
    <p:extLst>
      <p:ext uri="{BB962C8B-B14F-4D97-AF65-F5344CB8AC3E}">
        <p14:creationId xmlns:p14="http://schemas.microsoft.com/office/powerpoint/2010/main" val="37335119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1905000" cy="762000"/>
          </a:xfrm>
        </p:spPr>
        <p:txBody>
          <a:bodyPr/>
          <a:lstStyle/>
          <a:p>
            <a:r>
              <a:rPr lang="en-US" dirty="0" smtClean="0"/>
              <a:t>ADC</a:t>
            </a:r>
            <a:endParaRPr lang="en-US" dirty="0"/>
          </a:p>
        </p:txBody>
      </p:sp>
      <p:pic>
        <p:nvPicPr>
          <p:cNvPr id="4" name="Content Placeholder 3"/>
          <p:cNvPicPr>
            <a:picLocks noGrp="1" noChangeAspect="1"/>
          </p:cNvPicPr>
          <p:nvPr>
            <p:ph idx="1"/>
          </p:nvPr>
        </p:nvPicPr>
        <p:blipFill>
          <a:blip r:embed="rId2"/>
          <a:stretch>
            <a:fillRect/>
          </a:stretch>
        </p:blipFill>
        <p:spPr>
          <a:xfrm>
            <a:off x="2133600" y="228600"/>
            <a:ext cx="7530764" cy="6423037"/>
          </a:xfrm>
          <a:prstGeom prst="rect">
            <a:avLst/>
          </a:prstGeom>
        </p:spPr>
      </p:pic>
    </p:spTree>
    <p:extLst>
      <p:ext uri="{BB962C8B-B14F-4D97-AF65-F5344CB8AC3E}">
        <p14:creationId xmlns:p14="http://schemas.microsoft.com/office/powerpoint/2010/main" val="3792263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STLCX01V1 </a:t>
            </a:r>
            <a:r>
              <a:rPr lang="en-US" dirty="0" err="1"/>
              <a:t>SensorTile</a:t>
            </a:r>
            <a:r>
              <a:rPr lang="en-US" dirty="0"/>
              <a:t> component </a:t>
            </a:r>
            <a:r>
              <a:rPr lang="en-US" dirty="0" smtClean="0"/>
              <a:t>board</a:t>
            </a:r>
            <a:endParaRPr lang="en-US" dirty="0"/>
          </a:p>
        </p:txBody>
      </p:sp>
      <p:pic>
        <p:nvPicPr>
          <p:cNvPr id="11" name="Picture 10"/>
          <p:cNvPicPr>
            <a:picLocks noChangeAspect="1"/>
          </p:cNvPicPr>
          <p:nvPr/>
        </p:nvPicPr>
        <p:blipFill>
          <a:blip r:embed="rId2"/>
          <a:stretch>
            <a:fillRect/>
          </a:stretch>
        </p:blipFill>
        <p:spPr>
          <a:xfrm>
            <a:off x="6175855" y="3124200"/>
            <a:ext cx="6012516" cy="2600325"/>
          </a:xfrm>
          <a:prstGeom prst="rect">
            <a:avLst/>
          </a:prstGeom>
        </p:spPr>
      </p:pic>
      <p:pic>
        <p:nvPicPr>
          <p:cNvPr id="13" name="Content Placeholder 12"/>
          <p:cNvPicPr>
            <a:picLocks noGrp="1" noChangeAspect="1"/>
          </p:cNvPicPr>
          <p:nvPr>
            <p:ph idx="1"/>
          </p:nvPr>
        </p:nvPicPr>
        <p:blipFill>
          <a:blip r:embed="rId3"/>
          <a:stretch>
            <a:fillRect/>
          </a:stretch>
        </p:blipFill>
        <p:spPr>
          <a:xfrm>
            <a:off x="152400" y="1600200"/>
            <a:ext cx="6098268" cy="5116461"/>
          </a:xfrm>
          <a:prstGeom prst="rect">
            <a:avLst/>
          </a:prstGeom>
        </p:spPr>
      </p:pic>
      <p:sp>
        <p:nvSpPr>
          <p:cNvPr id="10" name="Rectangle 9"/>
          <p:cNvSpPr/>
          <p:nvPr/>
        </p:nvSpPr>
        <p:spPr>
          <a:xfrm>
            <a:off x="6553200" y="4572000"/>
            <a:ext cx="3657600" cy="3810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16422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ext uri="{D42A27DB-BD31-4B8C-83A1-F6EECF244321}">
                <p14:modId xmlns:p14="http://schemas.microsoft.com/office/powerpoint/2010/main" val="2734735501"/>
              </p:ext>
            </p:extLst>
          </p:nvPr>
        </p:nvGraphicFramePr>
        <p:xfrm>
          <a:off x="1171819" y="2728452"/>
          <a:ext cx="8901330" cy="2883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4545857" y="1085881"/>
            <a:ext cx="2105063" cy="369332"/>
          </a:xfrm>
          <a:prstGeom prst="rect">
            <a:avLst/>
          </a:prstGeom>
        </p:spPr>
        <p:txBody>
          <a:bodyPr wrap="none">
            <a:spAutoFit/>
          </a:bodyPr>
          <a:lstStyle/>
          <a:p>
            <a:r>
              <a:rPr lang="en-US" dirty="0"/>
              <a:t>6:30 pm – </a:t>
            </a:r>
            <a:r>
              <a:rPr lang="en-US" dirty="0" smtClean="0"/>
              <a:t>7:30 </a:t>
            </a:r>
            <a:r>
              <a:rPr lang="en-US" dirty="0"/>
              <a:t>pm</a:t>
            </a:r>
          </a:p>
        </p:txBody>
      </p:sp>
      <p:cxnSp>
        <p:nvCxnSpPr>
          <p:cNvPr id="22" name="Straight Connector 21"/>
          <p:cNvCxnSpPr/>
          <p:nvPr/>
        </p:nvCxnSpPr>
        <p:spPr>
          <a:xfrm>
            <a:off x="7561746" y="112037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703757" y="1112345"/>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7217927" y="1270547"/>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7704369" y="1273315"/>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80721" y="466014"/>
            <a:ext cx="2105064" cy="646331"/>
          </a:xfrm>
          <a:prstGeom prst="rect">
            <a:avLst/>
          </a:prstGeom>
        </p:spPr>
        <p:txBody>
          <a:bodyPr wrap="none">
            <a:spAutoFit/>
          </a:bodyPr>
          <a:lstStyle/>
          <a:p>
            <a:pPr algn="ctr"/>
            <a:r>
              <a:rPr lang="en-US" dirty="0" smtClean="0"/>
              <a:t>Break</a:t>
            </a:r>
          </a:p>
          <a:p>
            <a:pPr algn="ctr"/>
            <a:r>
              <a:rPr lang="en-US" dirty="0" smtClean="0"/>
              <a:t>7:30 </a:t>
            </a:r>
            <a:r>
              <a:rPr lang="en-US" dirty="0"/>
              <a:t>pm – </a:t>
            </a:r>
            <a:r>
              <a:rPr lang="en-US" dirty="0" smtClean="0"/>
              <a:t>7:40 </a:t>
            </a:r>
            <a:r>
              <a:rPr lang="en-US" dirty="0"/>
              <a:t>pm</a:t>
            </a:r>
          </a:p>
        </p:txBody>
      </p:sp>
      <p:cxnSp>
        <p:nvCxnSpPr>
          <p:cNvPr id="32" name="Straight Connector 31"/>
          <p:cNvCxnSpPr/>
          <p:nvPr/>
        </p:nvCxnSpPr>
        <p:spPr>
          <a:xfrm>
            <a:off x="3502153" y="108588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3502765" y="124685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2499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11734799" cy="762000"/>
          </a:xfrm>
        </p:spPr>
        <p:txBody>
          <a:bodyPr>
            <a:normAutofit/>
          </a:bodyPr>
          <a:lstStyle/>
          <a:p>
            <a:r>
              <a:rPr lang="en-US" dirty="0"/>
              <a:t>STLCS01V1 </a:t>
            </a:r>
            <a:r>
              <a:rPr lang="en-US" dirty="0" err="1"/>
              <a:t>SensorTile</a:t>
            </a:r>
            <a:r>
              <a:rPr lang="en-US" dirty="0"/>
              <a:t> component board features</a:t>
            </a:r>
          </a:p>
        </p:txBody>
      </p:sp>
      <p:sp>
        <p:nvSpPr>
          <p:cNvPr id="7" name="Text Placeholder 6"/>
          <p:cNvSpPr>
            <a:spLocks noGrp="1"/>
          </p:cNvSpPr>
          <p:nvPr>
            <p:ph type="body" sz="half" idx="2"/>
          </p:nvPr>
        </p:nvSpPr>
        <p:spPr>
          <a:xfrm>
            <a:off x="5734051" y="1219200"/>
            <a:ext cx="6305548" cy="5410200"/>
          </a:xfrm>
        </p:spPr>
        <p:txBody>
          <a:bodyPr>
            <a:noAutofit/>
          </a:bodyPr>
          <a:lstStyle/>
          <a:p>
            <a:r>
              <a:rPr lang="en-US" sz="2000" dirty="0"/>
              <a:t>• Main components:</a:t>
            </a:r>
          </a:p>
          <a:p>
            <a:r>
              <a:rPr lang="en-US" sz="2000" dirty="0"/>
              <a:t>– STM32L476JG – 32-bit ultra-low-power MCU with </a:t>
            </a:r>
            <a:r>
              <a:rPr lang="en-US" sz="2000" dirty="0">
                <a:solidFill>
                  <a:srgbClr val="FFFF00"/>
                </a:solidFill>
              </a:rPr>
              <a:t>Cortex®M4F</a:t>
            </a:r>
          </a:p>
          <a:p>
            <a:r>
              <a:rPr lang="en-US" sz="2000" dirty="0"/>
              <a:t>– LSM6DSM – </a:t>
            </a:r>
            <a:r>
              <a:rPr lang="en-US" sz="2000" dirty="0" err="1"/>
              <a:t>iNEMO</a:t>
            </a:r>
            <a:r>
              <a:rPr lang="en-US" sz="2000" dirty="0"/>
              <a:t> inertial module: 3D accelerometer and 3D gyroscope</a:t>
            </a:r>
          </a:p>
          <a:p>
            <a:r>
              <a:rPr lang="en-US" sz="2000" dirty="0"/>
              <a:t>– LSM303AGR – Ultra-compact high-performance </a:t>
            </a:r>
            <a:r>
              <a:rPr lang="en-US" sz="2000" dirty="0" err="1"/>
              <a:t>eCompass</a:t>
            </a:r>
            <a:r>
              <a:rPr lang="en-US" sz="2000" dirty="0"/>
              <a:t> module: ultra-low power 3D accelerometer</a:t>
            </a:r>
          </a:p>
          <a:p>
            <a:r>
              <a:rPr lang="en-US" sz="2000" dirty="0"/>
              <a:t>and 3D magnetometer</a:t>
            </a:r>
          </a:p>
          <a:p>
            <a:r>
              <a:rPr lang="en-US" sz="2000" dirty="0"/>
              <a:t>– LPS22HB – MEMS </a:t>
            </a:r>
            <a:r>
              <a:rPr lang="en-US" sz="2000" dirty="0" err="1"/>
              <a:t>nano</a:t>
            </a:r>
            <a:r>
              <a:rPr lang="en-US" sz="2000" dirty="0"/>
              <a:t> pressure sensor: 260-1260 </a:t>
            </a:r>
            <a:r>
              <a:rPr lang="en-US" sz="2000" dirty="0" err="1"/>
              <a:t>hPa</a:t>
            </a:r>
            <a:r>
              <a:rPr lang="en-US" sz="2000" dirty="0"/>
              <a:t> absolute digital output barometer</a:t>
            </a:r>
          </a:p>
          <a:p>
            <a:r>
              <a:rPr lang="en-US" sz="2000" dirty="0"/>
              <a:t>– MP34DT05-A – 64 dB SNR digital MEMS microphone</a:t>
            </a:r>
          </a:p>
          <a:p>
            <a:r>
              <a:rPr lang="en-US" sz="2000" dirty="0"/>
              <a:t>– </a:t>
            </a:r>
            <a:r>
              <a:rPr lang="en-US" sz="2000" dirty="0" err="1"/>
              <a:t>BlueNRG</a:t>
            </a:r>
            <a:r>
              <a:rPr lang="en-US" sz="2000" dirty="0"/>
              <a:t>-MS – Bluetooth low energy network processor</a:t>
            </a:r>
          </a:p>
          <a:p>
            <a:r>
              <a:rPr lang="en-US" sz="2000" dirty="0"/>
              <a:t>– BALF-NRG-02D3 – 50 </a:t>
            </a:r>
            <a:r>
              <a:rPr lang="el-GR" sz="2000" dirty="0"/>
              <a:t>Ω </a:t>
            </a:r>
            <a:r>
              <a:rPr lang="en-US" sz="2000" dirty="0" err="1"/>
              <a:t>balun</a:t>
            </a:r>
            <a:r>
              <a:rPr lang="en-US" sz="2000" dirty="0"/>
              <a:t> with integrated harmonics filter</a:t>
            </a:r>
          </a:p>
          <a:p>
            <a:r>
              <a:rPr lang="en-US" sz="2000" dirty="0"/>
              <a:t>– LD39115J18R – 150 mA low quiescent current low noise LDO 1.8 V</a:t>
            </a:r>
          </a:p>
        </p:txBody>
      </p:sp>
      <p:pic>
        <p:nvPicPr>
          <p:cNvPr id="4" name="Picture 3"/>
          <p:cNvPicPr>
            <a:picLocks noChangeAspect="1"/>
          </p:cNvPicPr>
          <p:nvPr/>
        </p:nvPicPr>
        <p:blipFill>
          <a:blip r:embed="rId2"/>
          <a:stretch>
            <a:fillRect/>
          </a:stretch>
        </p:blipFill>
        <p:spPr>
          <a:xfrm>
            <a:off x="152400" y="762000"/>
            <a:ext cx="5429250" cy="5657850"/>
          </a:xfrm>
          <a:prstGeom prst="rect">
            <a:avLst/>
          </a:prstGeom>
        </p:spPr>
      </p:pic>
      <p:cxnSp>
        <p:nvCxnSpPr>
          <p:cNvPr id="6" name="Straight Arrow Connector 5"/>
          <p:cNvCxnSpPr/>
          <p:nvPr/>
        </p:nvCxnSpPr>
        <p:spPr>
          <a:xfrm flipH="1">
            <a:off x="1876426" y="1752600"/>
            <a:ext cx="4143374" cy="24207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574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STLCR01V1 board photo</a:t>
            </a:r>
          </a:p>
        </p:txBody>
      </p:sp>
      <p:pic>
        <p:nvPicPr>
          <p:cNvPr id="5" name="Content Placeholder 4"/>
          <p:cNvPicPr>
            <a:picLocks noGrp="1" noChangeAspect="1"/>
          </p:cNvPicPr>
          <p:nvPr>
            <p:ph idx="1"/>
          </p:nvPr>
        </p:nvPicPr>
        <p:blipFill>
          <a:blip r:embed="rId2"/>
          <a:stretch>
            <a:fillRect/>
          </a:stretch>
        </p:blipFill>
        <p:spPr>
          <a:xfrm>
            <a:off x="304800" y="381000"/>
            <a:ext cx="6324600" cy="6305110"/>
          </a:xfrm>
          <a:prstGeom prst="rect">
            <a:avLst/>
          </a:prstGeom>
        </p:spPr>
      </p:pic>
      <p:sp>
        <p:nvSpPr>
          <p:cNvPr id="4" name="Text Placeholder 3"/>
          <p:cNvSpPr>
            <a:spLocks noGrp="1"/>
          </p:cNvSpPr>
          <p:nvPr>
            <p:ph type="body" sz="half" idx="2"/>
          </p:nvPr>
        </p:nvSpPr>
        <p:spPr/>
        <p:txBody>
          <a:bodyPr/>
          <a:lstStyle/>
          <a:p>
            <a:endParaRPr lang="en-US" dirty="0"/>
          </a:p>
        </p:txBody>
      </p:sp>
      <p:sp>
        <p:nvSpPr>
          <p:cNvPr id="6" name="Rectangle 5"/>
          <p:cNvSpPr/>
          <p:nvPr/>
        </p:nvSpPr>
        <p:spPr>
          <a:xfrm>
            <a:off x="312056" y="5257800"/>
            <a:ext cx="5631543" cy="2286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 name="Straight Arrow Connector 6"/>
          <p:cNvCxnSpPr/>
          <p:nvPr/>
        </p:nvCxnSpPr>
        <p:spPr>
          <a:xfrm>
            <a:off x="2895600" y="1582538"/>
            <a:ext cx="1295400" cy="1219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4854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stretch>
            <a:fillRect/>
          </a:stretch>
        </p:blipFill>
        <p:spPr>
          <a:xfrm>
            <a:off x="228600" y="1705928"/>
            <a:ext cx="10193677" cy="4945063"/>
          </a:xfrm>
          <a:prstGeom prst="rect">
            <a:avLst/>
          </a:prstGeom>
        </p:spPr>
      </p:pic>
      <p:sp>
        <p:nvSpPr>
          <p:cNvPr id="6" name="Rectangle 5"/>
          <p:cNvSpPr/>
          <p:nvPr/>
        </p:nvSpPr>
        <p:spPr>
          <a:xfrm>
            <a:off x="533400" y="0"/>
            <a:ext cx="11049000" cy="1477328"/>
          </a:xfrm>
          <a:prstGeom prst="rect">
            <a:avLst/>
          </a:prstGeom>
        </p:spPr>
        <p:txBody>
          <a:bodyPr wrap="square">
            <a:spAutoFit/>
          </a:bodyPr>
          <a:lstStyle/>
          <a:p>
            <a:r>
              <a:rPr lang="en-US" dirty="0"/>
              <a:t>The </a:t>
            </a:r>
            <a:r>
              <a:rPr lang="en-US" dirty="0" err="1"/>
              <a:t>datalog</a:t>
            </a:r>
            <a:r>
              <a:rPr lang="en-US" dirty="0"/>
              <a:t> monitors the following sensor data and timestamp using the </a:t>
            </a:r>
            <a:r>
              <a:rPr lang="en-US" dirty="0" err="1"/>
              <a:t>Nucleo</a:t>
            </a:r>
            <a:r>
              <a:rPr lang="en-US" dirty="0"/>
              <a:t> cradle (see Figure 6):  </a:t>
            </a:r>
            <a:r>
              <a:rPr lang="en-US" dirty="0" smtClean="0"/>
              <a:t>Accelerometer</a:t>
            </a:r>
          </a:p>
          <a:p>
            <a:r>
              <a:rPr lang="en-US" dirty="0" smtClean="0"/>
              <a:t>Gyroscope </a:t>
            </a:r>
          </a:p>
          <a:p>
            <a:r>
              <a:rPr lang="en-US" dirty="0" smtClean="0"/>
              <a:t>Magnetometer</a:t>
            </a:r>
          </a:p>
          <a:p>
            <a:r>
              <a:rPr lang="en-US" dirty="0" smtClean="0"/>
              <a:t> </a:t>
            </a:r>
            <a:r>
              <a:rPr lang="en-US" dirty="0"/>
              <a:t>Pressure</a:t>
            </a:r>
          </a:p>
        </p:txBody>
      </p:sp>
    </p:spTree>
    <p:extLst>
      <p:ext uri="{BB962C8B-B14F-4D97-AF65-F5344CB8AC3E}">
        <p14:creationId xmlns:p14="http://schemas.microsoft.com/office/powerpoint/2010/main" val="17813110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1" y="4520147"/>
            <a:ext cx="11277600" cy="2585323"/>
          </a:xfrm>
          <a:prstGeom prst="rect">
            <a:avLst/>
          </a:prstGeom>
        </p:spPr>
        <p:txBody>
          <a:bodyPr wrap="square" numCol="2">
            <a:spAutoFit/>
          </a:bodyPr>
          <a:lstStyle/>
          <a:p>
            <a:r>
              <a:rPr lang="en-US" dirty="0"/>
              <a:t>The </a:t>
            </a:r>
            <a:r>
              <a:rPr lang="en-US" dirty="0" err="1"/>
              <a:t>datalog</a:t>
            </a:r>
            <a:r>
              <a:rPr lang="en-US" dirty="0"/>
              <a:t> monitors the following </a:t>
            </a:r>
            <a:endParaRPr lang="en-US" dirty="0" smtClean="0"/>
          </a:p>
          <a:p>
            <a:r>
              <a:rPr lang="en-US" dirty="0" smtClean="0"/>
              <a:t>sensor </a:t>
            </a:r>
            <a:r>
              <a:rPr lang="en-US" dirty="0"/>
              <a:t>data and timestamp </a:t>
            </a:r>
            <a:endParaRPr lang="en-US" dirty="0" smtClean="0"/>
          </a:p>
          <a:p>
            <a:r>
              <a:rPr lang="en-US" dirty="0" smtClean="0"/>
              <a:t>using </a:t>
            </a:r>
            <a:r>
              <a:rPr lang="en-US" dirty="0"/>
              <a:t>the portable cradle</a:t>
            </a:r>
          </a:p>
          <a:p>
            <a:r>
              <a:rPr lang="en-US" dirty="0"/>
              <a:t>(see Figure 7):</a:t>
            </a:r>
          </a:p>
          <a:p>
            <a:endParaRPr lang="en-US" dirty="0" smtClean="0"/>
          </a:p>
          <a:p>
            <a:endParaRPr lang="en-US" dirty="0"/>
          </a:p>
          <a:p>
            <a:endParaRPr lang="en-US" dirty="0" smtClean="0"/>
          </a:p>
          <a:p>
            <a:endParaRPr lang="en-US" dirty="0"/>
          </a:p>
          <a:p>
            <a:endParaRPr lang="en-US" dirty="0" smtClean="0"/>
          </a:p>
          <a:p>
            <a:r>
              <a:rPr lang="en-US" dirty="0" smtClean="0"/>
              <a:t>Accelerometer</a:t>
            </a:r>
            <a:endParaRPr lang="en-US" dirty="0"/>
          </a:p>
          <a:p>
            <a:r>
              <a:rPr lang="en-US" dirty="0"/>
              <a:t>Gyroscope</a:t>
            </a:r>
          </a:p>
          <a:p>
            <a:r>
              <a:rPr lang="en-US" dirty="0"/>
              <a:t>Magnetometer</a:t>
            </a:r>
          </a:p>
          <a:p>
            <a:r>
              <a:rPr lang="en-US" dirty="0"/>
              <a:t>Pressure</a:t>
            </a:r>
          </a:p>
          <a:p>
            <a:r>
              <a:rPr lang="en-US" dirty="0"/>
              <a:t>Humidity</a:t>
            </a:r>
          </a:p>
          <a:p>
            <a:r>
              <a:rPr lang="en-US" dirty="0"/>
              <a:t>Temperature</a:t>
            </a:r>
          </a:p>
          <a:p>
            <a:r>
              <a:rPr lang="en-US" dirty="0"/>
              <a:t>Battery status</a:t>
            </a:r>
          </a:p>
        </p:txBody>
      </p:sp>
      <p:pic>
        <p:nvPicPr>
          <p:cNvPr id="6" name="Picture 5"/>
          <p:cNvPicPr>
            <a:picLocks noChangeAspect="1"/>
          </p:cNvPicPr>
          <p:nvPr/>
        </p:nvPicPr>
        <p:blipFill>
          <a:blip r:embed="rId2"/>
          <a:stretch>
            <a:fillRect/>
          </a:stretch>
        </p:blipFill>
        <p:spPr>
          <a:xfrm>
            <a:off x="76201" y="1"/>
            <a:ext cx="8915400" cy="4505632"/>
          </a:xfrm>
          <a:prstGeom prst="rect">
            <a:avLst/>
          </a:prstGeom>
        </p:spPr>
      </p:pic>
    </p:spTree>
    <p:extLst>
      <p:ext uri="{BB962C8B-B14F-4D97-AF65-F5344CB8AC3E}">
        <p14:creationId xmlns:p14="http://schemas.microsoft.com/office/powerpoint/2010/main" val="16392396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11658600" cy="685800"/>
          </a:xfrm>
        </p:spPr>
        <p:txBody>
          <a:bodyPr>
            <a:normAutofit fontScale="90000"/>
          </a:bodyPr>
          <a:lstStyle/>
          <a:p>
            <a:r>
              <a:rPr lang="en-US" dirty="0" smtClean="0"/>
              <a:t>Coding practice - https</a:t>
            </a:r>
            <a:r>
              <a:rPr lang="en-US" dirty="0"/>
              <a:t>://exercism.io/my/tracks/c</a:t>
            </a:r>
          </a:p>
        </p:txBody>
      </p:sp>
      <p:pic>
        <p:nvPicPr>
          <p:cNvPr id="4" name="Content Placeholder 3"/>
          <p:cNvPicPr>
            <a:picLocks noGrp="1" noChangeAspect="1"/>
          </p:cNvPicPr>
          <p:nvPr>
            <p:ph idx="1"/>
          </p:nvPr>
        </p:nvPicPr>
        <p:blipFill>
          <a:blip r:embed="rId2"/>
          <a:stretch>
            <a:fillRect/>
          </a:stretch>
        </p:blipFill>
        <p:spPr>
          <a:xfrm>
            <a:off x="838200" y="1142999"/>
            <a:ext cx="8458200" cy="5584055"/>
          </a:xfrm>
          <a:prstGeom prst="rect">
            <a:avLst/>
          </a:prstGeom>
        </p:spPr>
      </p:pic>
    </p:spTree>
    <p:extLst>
      <p:ext uri="{BB962C8B-B14F-4D97-AF65-F5344CB8AC3E}">
        <p14:creationId xmlns:p14="http://schemas.microsoft.com/office/powerpoint/2010/main" val="26596521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570" y="0"/>
            <a:ext cx="9144000" cy="6858000"/>
          </a:xfrm>
          <a:prstGeom prst="rect">
            <a:avLst/>
          </a:prstGeom>
        </p:spPr>
      </p:pic>
      <p:sp>
        <p:nvSpPr>
          <p:cNvPr id="3" name="Title 1"/>
          <p:cNvSpPr txBox="1">
            <a:spLocks/>
          </p:cNvSpPr>
          <p:nvPr/>
        </p:nvSpPr>
        <p:spPr>
          <a:xfrm>
            <a:off x="1524000" y="457200"/>
            <a:ext cx="9144000" cy="1143000"/>
          </a:xfrm>
          <a:prstGeom prst="rect">
            <a:avLst/>
          </a:prstGeom>
        </p:spPr>
        <p:txBody>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en-US" dirty="0" smtClean="0"/>
              <a:t>Hands – on Tutorials </a:t>
            </a:r>
            <a:r>
              <a:rPr lang="en-US" dirty="0" smtClean="0"/>
              <a:t>2</a:t>
            </a:r>
            <a:endParaRPr lang="en-US" dirty="0"/>
          </a:p>
        </p:txBody>
      </p:sp>
      <p:sp>
        <p:nvSpPr>
          <p:cNvPr id="4" name="Freeform 3"/>
          <p:cNvSpPr/>
          <p:nvPr/>
        </p:nvSpPr>
        <p:spPr>
          <a:xfrm>
            <a:off x="454126" y="1043275"/>
            <a:ext cx="7082003" cy="5688918"/>
          </a:xfrm>
          <a:custGeom>
            <a:avLst/>
            <a:gdLst>
              <a:gd name="connsiteX0" fmla="*/ 6204424 w 7082003"/>
              <a:gd name="connsiteY0" fmla="*/ 0 h 5688918"/>
              <a:gd name="connsiteX1" fmla="*/ 6179877 w 7082003"/>
              <a:gd name="connsiteY1" fmla="*/ 55232 h 5688918"/>
              <a:gd name="connsiteX2" fmla="*/ 6149192 w 7082003"/>
              <a:gd name="connsiteY2" fmla="*/ 92054 h 5688918"/>
              <a:gd name="connsiteX3" fmla="*/ 6118508 w 7082003"/>
              <a:gd name="connsiteY3" fmla="*/ 141149 h 5688918"/>
              <a:gd name="connsiteX4" fmla="*/ 6100097 w 7082003"/>
              <a:gd name="connsiteY4" fmla="*/ 159560 h 5688918"/>
              <a:gd name="connsiteX5" fmla="*/ 6075549 w 7082003"/>
              <a:gd name="connsiteY5" fmla="*/ 196381 h 5688918"/>
              <a:gd name="connsiteX6" fmla="*/ 6044865 w 7082003"/>
              <a:gd name="connsiteY6" fmla="*/ 233203 h 5688918"/>
              <a:gd name="connsiteX7" fmla="*/ 6026454 w 7082003"/>
              <a:gd name="connsiteY7" fmla="*/ 251614 h 5688918"/>
              <a:gd name="connsiteX8" fmla="*/ 5983495 w 7082003"/>
              <a:gd name="connsiteY8" fmla="*/ 306846 h 5688918"/>
              <a:gd name="connsiteX9" fmla="*/ 5940537 w 7082003"/>
              <a:gd name="connsiteY9" fmla="*/ 355941 h 5688918"/>
              <a:gd name="connsiteX10" fmla="*/ 5922126 w 7082003"/>
              <a:gd name="connsiteY10" fmla="*/ 392763 h 5688918"/>
              <a:gd name="connsiteX11" fmla="*/ 5903716 w 7082003"/>
              <a:gd name="connsiteY11" fmla="*/ 411173 h 5688918"/>
              <a:gd name="connsiteX12" fmla="*/ 5879168 w 7082003"/>
              <a:gd name="connsiteY12" fmla="*/ 447995 h 5688918"/>
              <a:gd name="connsiteX13" fmla="*/ 5860757 w 7082003"/>
              <a:gd name="connsiteY13" fmla="*/ 466406 h 5688918"/>
              <a:gd name="connsiteX14" fmla="*/ 5836210 w 7082003"/>
              <a:gd name="connsiteY14" fmla="*/ 503227 h 5688918"/>
              <a:gd name="connsiteX15" fmla="*/ 5805525 w 7082003"/>
              <a:gd name="connsiteY15" fmla="*/ 540048 h 5688918"/>
              <a:gd name="connsiteX16" fmla="*/ 5787114 w 7082003"/>
              <a:gd name="connsiteY16" fmla="*/ 558459 h 5688918"/>
              <a:gd name="connsiteX17" fmla="*/ 5774840 w 7082003"/>
              <a:gd name="connsiteY17" fmla="*/ 576870 h 5688918"/>
              <a:gd name="connsiteX18" fmla="*/ 5731882 w 7082003"/>
              <a:gd name="connsiteY18" fmla="*/ 619828 h 5688918"/>
              <a:gd name="connsiteX19" fmla="*/ 5701197 w 7082003"/>
              <a:gd name="connsiteY19" fmla="*/ 656650 h 5688918"/>
              <a:gd name="connsiteX20" fmla="*/ 5670513 w 7082003"/>
              <a:gd name="connsiteY20" fmla="*/ 693471 h 5688918"/>
              <a:gd name="connsiteX21" fmla="*/ 5658239 w 7082003"/>
              <a:gd name="connsiteY21" fmla="*/ 718019 h 5688918"/>
              <a:gd name="connsiteX22" fmla="*/ 5633691 w 7082003"/>
              <a:gd name="connsiteY22" fmla="*/ 754840 h 5688918"/>
              <a:gd name="connsiteX23" fmla="*/ 5621418 w 7082003"/>
              <a:gd name="connsiteY23" fmla="*/ 773251 h 5688918"/>
              <a:gd name="connsiteX24" fmla="*/ 5603007 w 7082003"/>
              <a:gd name="connsiteY24" fmla="*/ 797799 h 5688918"/>
              <a:gd name="connsiteX25" fmla="*/ 5590733 w 7082003"/>
              <a:gd name="connsiteY25" fmla="*/ 816210 h 5688918"/>
              <a:gd name="connsiteX26" fmla="*/ 5572322 w 7082003"/>
              <a:gd name="connsiteY26" fmla="*/ 834620 h 5688918"/>
              <a:gd name="connsiteX27" fmla="*/ 5560048 w 7082003"/>
              <a:gd name="connsiteY27" fmla="*/ 853031 h 5688918"/>
              <a:gd name="connsiteX28" fmla="*/ 5541638 w 7082003"/>
              <a:gd name="connsiteY28" fmla="*/ 871442 h 5688918"/>
              <a:gd name="connsiteX29" fmla="*/ 5529364 w 7082003"/>
              <a:gd name="connsiteY29" fmla="*/ 895989 h 5688918"/>
              <a:gd name="connsiteX30" fmla="*/ 5510953 w 7082003"/>
              <a:gd name="connsiteY30" fmla="*/ 908263 h 5688918"/>
              <a:gd name="connsiteX31" fmla="*/ 5474132 w 7082003"/>
              <a:gd name="connsiteY31" fmla="*/ 957359 h 5688918"/>
              <a:gd name="connsiteX32" fmla="*/ 5461858 w 7082003"/>
              <a:gd name="connsiteY32" fmla="*/ 975769 h 5688918"/>
              <a:gd name="connsiteX33" fmla="*/ 5443447 w 7082003"/>
              <a:gd name="connsiteY33" fmla="*/ 988043 h 5688918"/>
              <a:gd name="connsiteX34" fmla="*/ 5431173 w 7082003"/>
              <a:gd name="connsiteY34" fmla="*/ 1006454 h 5688918"/>
              <a:gd name="connsiteX35" fmla="*/ 5388215 w 7082003"/>
              <a:gd name="connsiteY35" fmla="*/ 1049412 h 5688918"/>
              <a:gd name="connsiteX36" fmla="*/ 5332983 w 7082003"/>
              <a:gd name="connsiteY36" fmla="*/ 1116918 h 5688918"/>
              <a:gd name="connsiteX37" fmla="*/ 5296161 w 7082003"/>
              <a:gd name="connsiteY37" fmla="*/ 1141466 h 5688918"/>
              <a:gd name="connsiteX38" fmla="*/ 5253203 w 7082003"/>
              <a:gd name="connsiteY38" fmla="*/ 1178287 h 5688918"/>
              <a:gd name="connsiteX39" fmla="*/ 5234792 w 7082003"/>
              <a:gd name="connsiteY39" fmla="*/ 1196698 h 5688918"/>
              <a:gd name="connsiteX40" fmla="*/ 5216381 w 7082003"/>
              <a:gd name="connsiteY40" fmla="*/ 1208972 h 5688918"/>
              <a:gd name="connsiteX41" fmla="*/ 5197971 w 7082003"/>
              <a:gd name="connsiteY41" fmla="*/ 1227383 h 5688918"/>
              <a:gd name="connsiteX42" fmla="*/ 5173423 w 7082003"/>
              <a:gd name="connsiteY42" fmla="*/ 1245793 h 5688918"/>
              <a:gd name="connsiteX43" fmla="*/ 5155012 w 7082003"/>
              <a:gd name="connsiteY43" fmla="*/ 1258067 h 5688918"/>
              <a:gd name="connsiteX44" fmla="*/ 5112054 w 7082003"/>
              <a:gd name="connsiteY44" fmla="*/ 1288752 h 5688918"/>
              <a:gd name="connsiteX45" fmla="*/ 5075232 w 7082003"/>
              <a:gd name="connsiteY45" fmla="*/ 1319436 h 5688918"/>
              <a:gd name="connsiteX46" fmla="*/ 5038411 w 7082003"/>
              <a:gd name="connsiteY46" fmla="*/ 1343984 h 5688918"/>
              <a:gd name="connsiteX47" fmla="*/ 4995453 w 7082003"/>
              <a:gd name="connsiteY47" fmla="*/ 1374669 h 5688918"/>
              <a:gd name="connsiteX48" fmla="*/ 4970905 w 7082003"/>
              <a:gd name="connsiteY48" fmla="*/ 1386942 h 5688918"/>
              <a:gd name="connsiteX49" fmla="*/ 4946357 w 7082003"/>
              <a:gd name="connsiteY49" fmla="*/ 1405353 h 5688918"/>
              <a:gd name="connsiteX50" fmla="*/ 4915673 w 7082003"/>
              <a:gd name="connsiteY50" fmla="*/ 1417627 h 5688918"/>
              <a:gd name="connsiteX51" fmla="*/ 4897262 w 7082003"/>
              <a:gd name="connsiteY51" fmla="*/ 1429901 h 5688918"/>
              <a:gd name="connsiteX52" fmla="*/ 4878851 w 7082003"/>
              <a:gd name="connsiteY52" fmla="*/ 1436038 h 5688918"/>
              <a:gd name="connsiteX53" fmla="*/ 4848167 w 7082003"/>
              <a:gd name="connsiteY53" fmla="*/ 1448312 h 5688918"/>
              <a:gd name="connsiteX54" fmla="*/ 4829756 w 7082003"/>
              <a:gd name="connsiteY54" fmla="*/ 1454448 h 5688918"/>
              <a:gd name="connsiteX55" fmla="*/ 4799071 w 7082003"/>
              <a:gd name="connsiteY55" fmla="*/ 1466722 h 5688918"/>
              <a:gd name="connsiteX56" fmla="*/ 4762250 w 7082003"/>
              <a:gd name="connsiteY56" fmla="*/ 1478996 h 5688918"/>
              <a:gd name="connsiteX57" fmla="*/ 4743839 w 7082003"/>
              <a:gd name="connsiteY57" fmla="*/ 1485133 h 5688918"/>
              <a:gd name="connsiteX58" fmla="*/ 4719291 w 7082003"/>
              <a:gd name="connsiteY58" fmla="*/ 1497407 h 5688918"/>
              <a:gd name="connsiteX59" fmla="*/ 4676333 w 7082003"/>
              <a:gd name="connsiteY59" fmla="*/ 1509681 h 5688918"/>
              <a:gd name="connsiteX60" fmla="*/ 4657922 w 7082003"/>
              <a:gd name="connsiteY60" fmla="*/ 1515818 h 5688918"/>
              <a:gd name="connsiteX61" fmla="*/ 4633375 w 7082003"/>
              <a:gd name="connsiteY61" fmla="*/ 1528091 h 5688918"/>
              <a:gd name="connsiteX62" fmla="*/ 4584279 w 7082003"/>
              <a:gd name="connsiteY62" fmla="*/ 1534228 h 5688918"/>
              <a:gd name="connsiteX63" fmla="*/ 4565869 w 7082003"/>
              <a:gd name="connsiteY63" fmla="*/ 1540365 h 5688918"/>
              <a:gd name="connsiteX64" fmla="*/ 4216065 w 7082003"/>
              <a:gd name="connsiteY64" fmla="*/ 1552639 h 5688918"/>
              <a:gd name="connsiteX65" fmla="*/ 4160832 w 7082003"/>
              <a:gd name="connsiteY65" fmla="*/ 1564913 h 5688918"/>
              <a:gd name="connsiteX66" fmla="*/ 4142422 w 7082003"/>
              <a:gd name="connsiteY66" fmla="*/ 1571050 h 5688918"/>
              <a:gd name="connsiteX67" fmla="*/ 4111737 w 7082003"/>
              <a:gd name="connsiteY67" fmla="*/ 1577187 h 5688918"/>
              <a:gd name="connsiteX68" fmla="*/ 4056505 w 7082003"/>
              <a:gd name="connsiteY68" fmla="*/ 1595597 h 5688918"/>
              <a:gd name="connsiteX69" fmla="*/ 4013546 w 7082003"/>
              <a:gd name="connsiteY69" fmla="*/ 1607871 h 5688918"/>
              <a:gd name="connsiteX70" fmla="*/ 3970588 w 7082003"/>
              <a:gd name="connsiteY70" fmla="*/ 1614008 h 5688918"/>
              <a:gd name="connsiteX71" fmla="*/ 3884671 w 7082003"/>
              <a:gd name="connsiteY71" fmla="*/ 1626282 h 5688918"/>
              <a:gd name="connsiteX72" fmla="*/ 3768070 w 7082003"/>
              <a:gd name="connsiteY72" fmla="*/ 1638556 h 5688918"/>
              <a:gd name="connsiteX73" fmla="*/ 3682153 w 7082003"/>
              <a:gd name="connsiteY73" fmla="*/ 1644693 h 5688918"/>
              <a:gd name="connsiteX74" fmla="*/ 3099146 w 7082003"/>
              <a:gd name="connsiteY74" fmla="*/ 1656967 h 5688918"/>
              <a:gd name="connsiteX75" fmla="*/ 3068462 w 7082003"/>
              <a:gd name="connsiteY75" fmla="*/ 1663104 h 5688918"/>
              <a:gd name="connsiteX76" fmla="*/ 3025504 w 7082003"/>
              <a:gd name="connsiteY76" fmla="*/ 1675377 h 5688918"/>
              <a:gd name="connsiteX77" fmla="*/ 2988682 w 7082003"/>
              <a:gd name="connsiteY77" fmla="*/ 1681514 h 5688918"/>
              <a:gd name="connsiteX78" fmla="*/ 2945724 w 7082003"/>
              <a:gd name="connsiteY78" fmla="*/ 1693788 h 5688918"/>
              <a:gd name="connsiteX79" fmla="*/ 2896628 w 7082003"/>
              <a:gd name="connsiteY79" fmla="*/ 1706062 h 5688918"/>
              <a:gd name="connsiteX80" fmla="*/ 2865944 w 7082003"/>
              <a:gd name="connsiteY80" fmla="*/ 1712199 h 5688918"/>
              <a:gd name="connsiteX81" fmla="*/ 2847533 w 7082003"/>
              <a:gd name="connsiteY81" fmla="*/ 1718336 h 5688918"/>
              <a:gd name="connsiteX82" fmla="*/ 2822985 w 7082003"/>
              <a:gd name="connsiteY82" fmla="*/ 1724473 h 5688918"/>
              <a:gd name="connsiteX83" fmla="*/ 2804575 w 7082003"/>
              <a:gd name="connsiteY83" fmla="*/ 1730610 h 5688918"/>
              <a:gd name="connsiteX84" fmla="*/ 2749342 w 7082003"/>
              <a:gd name="connsiteY84" fmla="*/ 1742883 h 5688918"/>
              <a:gd name="connsiteX85" fmla="*/ 2712521 w 7082003"/>
              <a:gd name="connsiteY85" fmla="*/ 1749020 h 5688918"/>
              <a:gd name="connsiteX86" fmla="*/ 2694110 w 7082003"/>
              <a:gd name="connsiteY86" fmla="*/ 1755157 h 5688918"/>
              <a:gd name="connsiteX87" fmla="*/ 2411812 w 7082003"/>
              <a:gd name="connsiteY87" fmla="*/ 1749020 h 5688918"/>
              <a:gd name="connsiteX88" fmla="*/ 2362717 w 7082003"/>
              <a:gd name="connsiteY88" fmla="*/ 1742883 h 5688918"/>
              <a:gd name="connsiteX89" fmla="*/ 2239979 w 7082003"/>
              <a:gd name="connsiteY89" fmla="*/ 1749020 h 5688918"/>
              <a:gd name="connsiteX90" fmla="*/ 2203157 w 7082003"/>
              <a:gd name="connsiteY90" fmla="*/ 1755157 h 5688918"/>
              <a:gd name="connsiteX91" fmla="*/ 2160199 w 7082003"/>
              <a:gd name="connsiteY91" fmla="*/ 1767431 h 5688918"/>
              <a:gd name="connsiteX92" fmla="*/ 2135651 w 7082003"/>
              <a:gd name="connsiteY92" fmla="*/ 1773568 h 5688918"/>
              <a:gd name="connsiteX93" fmla="*/ 2098830 w 7082003"/>
              <a:gd name="connsiteY93" fmla="*/ 1785842 h 5688918"/>
              <a:gd name="connsiteX94" fmla="*/ 2055871 w 7082003"/>
              <a:gd name="connsiteY94" fmla="*/ 1810389 h 5688918"/>
              <a:gd name="connsiteX95" fmla="*/ 2037461 w 7082003"/>
              <a:gd name="connsiteY95" fmla="*/ 1822663 h 5688918"/>
              <a:gd name="connsiteX96" fmla="*/ 2025187 w 7082003"/>
              <a:gd name="connsiteY96" fmla="*/ 1841074 h 5688918"/>
              <a:gd name="connsiteX97" fmla="*/ 2006776 w 7082003"/>
              <a:gd name="connsiteY97" fmla="*/ 1853348 h 5688918"/>
              <a:gd name="connsiteX98" fmla="*/ 1982228 w 7082003"/>
              <a:gd name="connsiteY98" fmla="*/ 1890169 h 5688918"/>
              <a:gd name="connsiteX99" fmla="*/ 1969955 w 7082003"/>
              <a:gd name="connsiteY99" fmla="*/ 1926991 h 5688918"/>
              <a:gd name="connsiteX100" fmla="*/ 1945407 w 7082003"/>
              <a:gd name="connsiteY100" fmla="*/ 1982223 h 5688918"/>
              <a:gd name="connsiteX101" fmla="*/ 1939270 w 7082003"/>
              <a:gd name="connsiteY101" fmla="*/ 2000634 h 5688918"/>
              <a:gd name="connsiteX102" fmla="*/ 1933133 w 7082003"/>
              <a:gd name="connsiteY102" fmla="*/ 2031318 h 5688918"/>
              <a:gd name="connsiteX103" fmla="*/ 1926996 w 7082003"/>
              <a:gd name="connsiteY103" fmla="*/ 2049729 h 5688918"/>
              <a:gd name="connsiteX104" fmla="*/ 1920859 w 7082003"/>
              <a:gd name="connsiteY104" fmla="*/ 2074277 h 5688918"/>
              <a:gd name="connsiteX105" fmla="*/ 1914722 w 7082003"/>
              <a:gd name="connsiteY105" fmla="*/ 2092687 h 5688918"/>
              <a:gd name="connsiteX106" fmla="*/ 1908585 w 7082003"/>
              <a:gd name="connsiteY106" fmla="*/ 2123372 h 5688918"/>
              <a:gd name="connsiteX107" fmla="*/ 1902448 w 7082003"/>
              <a:gd name="connsiteY107" fmla="*/ 2141783 h 5688918"/>
              <a:gd name="connsiteX108" fmla="*/ 1890175 w 7082003"/>
              <a:gd name="connsiteY108" fmla="*/ 2190878 h 5688918"/>
              <a:gd name="connsiteX109" fmla="*/ 1884038 w 7082003"/>
              <a:gd name="connsiteY109" fmla="*/ 2209289 h 5688918"/>
              <a:gd name="connsiteX110" fmla="*/ 1877901 w 7082003"/>
              <a:gd name="connsiteY110" fmla="*/ 2246110 h 5688918"/>
              <a:gd name="connsiteX111" fmla="*/ 1871764 w 7082003"/>
              <a:gd name="connsiteY111" fmla="*/ 2270658 h 5688918"/>
              <a:gd name="connsiteX112" fmla="*/ 1865627 w 7082003"/>
              <a:gd name="connsiteY112" fmla="*/ 2393396 h 5688918"/>
              <a:gd name="connsiteX113" fmla="*/ 1859490 w 7082003"/>
              <a:gd name="connsiteY113" fmla="*/ 2436355 h 5688918"/>
              <a:gd name="connsiteX114" fmla="*/ 1853353 w 7082003"/>
              <a:gd name="connsiteY114" fmla="*/ 2454765 h 5688918"/>
              <a:gd name="connsiteX115" fmla="*/ 1841079 w 7082003"/>
              <a:gd name="connsiteY115" fmla="*/ 2503861 h 5688918"/>
              <a:gd name="connsiteX116" fmla="*/ 1822669 w 7082003"/>
              <a:gd name="connsiteY116" fmla="*/ 2577504 h 5688918"/>
              <a:gd name="connsiteX117" fmla="*/ 1816532 w 7082003"/>
              <a:gd name="connsiteY117" fmla="*/ 2595914 h 5688918"/>
              <a:gd name="connsiteX118" fmla="*/ 1810395 w 7082003"/>
              <a:gd name="connsiteY118" fmla="*/ 2614325 h 5688918"/>
              <a:gd name="connsiteX119" fmla="*/ 1798121 w 7082003"/>
              <a:gd name="connsiteY119" fmla="*/ 2632736 h 5688918"/>
              <a:gd name="connsiteX120" fmla="*/ 1791984 w 7082003"/>
              <a:gd name="connsiteY120" fmla="*/ 2651146 h 5688918"/>
              <a:gd name="connsiteX121" fmla="*/ 1767436 w 7082003"/>
              <a:gd name="connsiteY121" fmla="*/ 2687968 h 5688918"/>
              <a:gd name="connsiteX122" fmla="*/ 1742889 w 7082003"/>
              <a:gd name="connsiteY122" fmla="*/ 2724789 h 5688918"/>
              <a:gd name="connsiteX123" fmla="*/ 1724478 w 7082003"/>
              <a:gd name="connsiteY123" fmla="*/ 2743200 h 5688918"/>
              <a:gd name="connsiteX124" fmla="*/ 1693793 w 7082003"/>
              <a:gd name="connsiteY124" fmla="*/ 2786159 h 5688918"/>
              <a:gd name="connsiteX125" fmla="*/ 1687657 w 7082003"/>
              <a:gd name="connsiteY125" fmla="*/ 2804569 h 5688918"/>
              <a:gd name="connsiteX126" fmla="*/ 1669246 w 7082003"/>
              <a:gd name="connsiteY126" fmla="*/ 2822980 h 5688918"/>
              <a:gd name="connsiteX127" fmla="*/ 1632424 w 7082003"/>
              <a:gd name="connsiteY127" fmla="*/ 2859802 h 5688918"/>
              <a:gd name="connsiteX128" fmla="*/ 1601740 w 7082003"/>
              <a:gd name="connsiteY128" fmla="*/ 2896623 h 5688918"/>
              <a:gd name="connsiteX129" fmla="*/ 1571055 w 7082003"/>
              <a:gd name="connsiteY129" fmla="*/ 2927308 h 5688918"/>
              <a:gd name="connsiteX130" fmla="*/ 1534234 w 7082003"/>
              <a:gd name="connsiteY130" fmla="*/ 2964129 h 5688918"/>
              <a:gd name="connsiteX131" fmla="*/ 1497412 w 7082003"/>
              <a:gd name="connsiteY131" fmla="*/ 3000951 h 5688918"/>
              <a:gd name="connsiteX132" fmla="*/ 1479002 w 7082003"/>
              <a:gd name="connsiteY132" fmla="*/ 3019361 h 5688918"/>
              <a:gd name="connsiteX133" fmla="*/ 1454454 w 7082003"/>
              <a:gd name="connsiteY133" fmla="*/ 3043909 h 5688918"/>
              <a:gd name="connsiteX134" fmla="*/ 1429906 w 7082003"/>
              <a:gd name="connsiteY134" fmla="*/ 3062320 h 5688918"/>
              <a:gd name="connsiteX135" fmla="*/ 1417632 w 7082003"/>
              <a:gd name="connsiteY135" fmla="*/ 3080730 h 5688918"/>
              <a:gd name="connsiteX136" fmla="*/ 1386948 w 7082003"/>
              <a:gd name="connsiteY136" fmla="*/ 3105278 h 5688918"/>
              <a:gd name="connsiteX137" fmla="*/ 1368537 w 7082003"/>
              <a:gd name="connsiteY137" fmla="*/ 3129826 h 5688918"/>
              <a:gd name="connsiteX138" fmla="*/ 1331716 w 7082003"/>
              <a:gd name="connsiteY138" fmla="*/ 3166647 h 5688918"/>
              <a:gd name="connsiteX139" fmla="*/ 1313305 w 7082003"/>
              <a:gd name="connsiteY139" fmla="*/ 3185058 h 5688918"/>
              <a:gd name="connsiteX140" fmla="*/ 1276483 w 7082003"/>
              <a:gd name="connsiteY140" fmla="*/ 3221879 h 5688918"/>
              <a:gd name="connsiteX141" fmla="*/ 1264210 w 7082003"/>
              <a:gd name="connsiteY141" fmla="*/ 3240290 h 5688918"/>
              <a:gd name="connsiteX142" fmla="*/ 1227388 w 7082003"/>
              <a:gd name="connsiteY142" fmla="*/ 3270975 h 5688918"/>
              <a:gd name="connsiteX143" fmla="*/ 1196704 w 7082003"/>
              <a:gd name="connsiteY143" fmla="*/ 3301659 h 5688918"/>
              <a:gd name="connsiteX144" fmla="*/ 1166019 w 7082003"/>
              <a:gd name="connsiteY144" fmla="*/ 3338481 h 5688918"/>
              <a:gd name="connsiteX145" fmla="*/ 1116924 w 7082003"/>
              <a:gd name="connsiteY145" fmla="*/ 3375302 h 5688918"/>
              <a:gd name="connsiteX146" fmla="*/ 1080102 w 7082003"/>
              <a:gd name="connsiteY146" fmla="*/ 3412124 h 5688918"/>
              <a:gd name="connsiteX147" fmla="*/ 1061691 w 7082003"/>
              <a:gd name="connsiteY147" fmla="*/ 3424397 h 5688918"/>
              <a:gd name="connsiteX148" fmla="*/ 1000322 w 7082003"/>
              <a:gd name="connsiteY148" fmla="*/ 3473493 h 5688918"/>
              <a:gd name="connsiteX149" fmla="*/ 951227 w 7082003"/>
              <a:gd name="connsiteY149" fmla="*/ 3510314 h 5688918"/>
              <a:gd name="connsiteX150" fmla="*/ 920542 w 7082003"/>
              <a:gd name="connsiteY150" fmla="*/ 3534862 h 5688918"/>
              <a:gd name="connsiteX151" fmla="*/ 889858 w 7082003"/>
              <a:gd name="connsiteY151" fmla="*/ 3553273 h 5688918"/>
              <a:gd name="connsiteX152" fmla="*/ 853036 w 7082003"/>
              <a:gd name="connsiteY152" fmla="*/ 3571683 h 5688918"/>
              <a:gd name="connsiteX153" fmla="*/ 810078 w 7082003"/>
              <a:gd name="connsiteY153" fmla="*/ 3602368 h 5688918"/>
              <a:gd name="connsiteX154" fmla="*/ 754846 w 7082003"/>
              <a:gd name="connsiteY154" fmla="*/ 3639189 h 5688918"/>
              <a:gd name="connsiteX155" fmla="*/ 711887 w 7082003"/>
              <a:gd name="connsiteY155" fmla="*/ 3663737 h 5688918"/>
              <a:gd name="connsiteX156" fmla="*/ 687340 w 7082003"/>
              <a:gd name="connsiteY156" fmla="*/ 3682148 h 5688918"/>
              <a:gd name="connsiteX157" fmla="*/ 656655 w 7082003"/>
              <a:gd name="connsiteY157" fmla="*/ 3694422 h 5688918"/>
              <a:gd name="connsiteX158" fmla="*/ 601423 w 7082003"/>
              <a:gd name="connsiteY158" fmla="*/ 3725106 h 5688918"/>
              <a:gd name="connsiteX159" fmla="*/ 589149 w 7082003"/>
              <a:gd name="connsiteY159" fmla="*/ 3743517 h 5688918"/>
              <a:gd name="connsiteX160" fmla="*/ 515506 w 7082003"/>
              <a:gd name="connsiteY160" fmla="*/ 3798749 h 5688918"/>
              <a:gd name="connsiteX161" fmla="*/ 490959 w 7082003"/>
              <a:gd name="connsiteY161" fmla="*/ 3811023 h 5688918"/>
              <a:gd name="connsiteX162" fmla="*/ 460274 w 7082003"/>
              <a:gd name="connsiteY162" fmla="*/ 3835571 h 5688918"/>
              <a:gd name="connsiteX163" fmla="*/ 441863 w 7082003"/>
              <a:gd name="connsiteY163" fmla="*/ 3853981 h 5688918"/>
              <a:gd name="connsiteX164" fmla="*/ 392768 w 7082003"/>
              <a:gd name="connsiteY164" fmla="*/ 3884666 h 5688918"/>
              <a:gd name="connsiteX165" fmla="*/ 362083 w 7082003"/>
              <a:gd name="connsiteY165" fmla="*/ 3921487 h 5688918"/>
              <a:gd name="connsiteX166" fmla="*/ 343673 w 7082003"/>
              <a:gd name="connsiteY166" fmla="*/ 3933761 h 5688918"/>
              <a:gd name="connsiteX167" fmla="*/ 312988 w 7082003"/>
              <a:gd name="connsiteY167" fmla="*/ 3958309 h 5688918"/>
              <a:gd name="connsiteX168" fmla="*/ 276167 w 7082003"/>
              <a:gd name="connsiteY168" fmla="*/ 3995130 h 5688918"/>
              <a:gd name="connsiteX169" fmla="*/ 263893 w 7082003"/>
              <a:gd name="connsiteY169" fmla="*/ 4013541 h 5688918"/>
              <a:gd name="connsiteX170" fmla="*/ 239345 w 7082003"/>
              <a:gd name="connsiteY170" fmla="*/ 4031952 h 5688918"/>
              <a:gd name="connsiteX171" fmla="*/ 202524 w 7082003"/>
              <a:gd name="connsiteY171" fmla="*/ 4081047 h 5688918"/>
              <a:gd name="connsiteX172" fmla="*/ 159565 w 7082003"/>
              <a:gd name="connsiteY172" fmla="*/ 4136279 h 5688918"/>
              <a:gd name="connsiteX173" fmla="*/ 135018 w 7082003"/>
              <a:gd name="connsiteY173" fmla="*/ 4173101 h 5688918"/>
              <a:gd name="connsiteX174" fmla="*/ 128881 w 7082003"/>
              <a:gd name="connsiteY174" fmla="*/ 4191512 h 5688918"/>
              <a:gd name="connsiteX175" fmla="*/ 110470 w 7082003"/>
              <a:gd name="connsiteY175" fmla="*/ 4222196 h 5688918"/>
              <a:gd name="connsiteX176" fmla="*/ 98196 w 7082003"/>
              <a:gd name="connsiteY176" fmla="*/ 4246744 h 5688918"/>
              <a:gd name="connsiteX177" fmla="*/ 85922 w 7082003"/>
              <a:gd name="connsiteY177" fmla="*/ 4265155 h 5688918"/>
              <a:gd name="connsiteX178" fmla="*/ 79785 w 7082003"/>
              <a:gd name="connsiteY178" fmla="*/ 4283565 h 5688918"/>
              <a:gd name="connsiteX179" fmla="*/ 36827 w 7082003"/>
              <a:gd name="connsiteY179" fmla="*/ 4375619 h 5688918"/>
              <a:gd name="connsiteX180" fmla="*/ 30690 w 7082003"/>
              <a:gd name="connsiteY180" fmla="*/ 4406304 h 5688918"/>
              <a:gd name="connsiteX181" fmla="*/ 24553 w 7082003"/>
              <a:gd name="connsiteY181" fmla="*/ 4424714 h 5688918"/>
              <a:gd name="connsiteX182" fmla="*/ 12279 w 7082003"/>
              <a:gd name="connsiteY182" fmla="*/ 4492220 h 5688918"/>
              <a:gd name="connsiteX183" fmla="*/ 6142 w 7082003"/>
              <a:gd name="connsiteY183" fmla="*/ 4510631 h 5688918"/>
              <a:gd name="connsiteX184" fmla="*/ 6 w 7082003"/>
              <a:gd name="connsiteY184" fmla="*/ 4559726 h 5688918"/>
              <a:gd name="connsiteX185" fmla="*/ 12279 w 7082003"/>
              <a:gd name="connsiteY185" fmla="*/ 4719286 h 5688918"/>
              <a:gd name="connsiteX186" fmla="*/ 18416 w 7082003"/>
              <a:gd name="connsiteY186" fmla="*/ 4743834 h 5688918"/>
              <a:gd name="connsiteX187" fmla="*/ 36827 w 7082003"/>
              <a:gd name="connsiteY187" fmla="*/ 4799066 h 5688918"/>
              <a:gd name="connsiteX188" fmla="*/ 42964 w 7082003"/>
              <a:gd name="connsiteY188" fmla="*/ 4817477 h 5688918"/>
              <a:gd name="connsiteX189" fmla="*/ 67512 w 7082003"/>
              <a:gd name="connsiteY189" fmla="*/ 4854298 h 5688918"/>
              <a:gd name="connsiteX190" fmla="*/ 85922 w 7082003"/>
              <a:gd name="connsiteY190" fmla="*/ 4891120 h 5688918"/>
              <a:gd name="connsiteX191" fmla="*/ 92059 w 7082003"/>
              <a:gd name="connsiteY191" fmla="*/ 4909530 h 5688918"/>
              <a:gd name="connsiteX192" fmla="*/ 104333 w 7082003"/>
              <a:gd name="connsiteY192" fmla="*/ 4934078 h 5688918"/>
              <a:gd name="connsiteX193" fmla="*/ 122744 w 7082003"/>
              <a:gd name="connsiteY193" fmla="*/ 4970899 h 5688918"/>
              <a:gd name="connsiteX194" fmla="*/ 141155 w 7082003"/>
              <a:gd name="connsiteY194" fmla="*/ 5013858 h 5688918"/>
              <a:gd name="connsiteX195" fmla="*/ 153428 w 7082003"/>
              <a:gd name="connsiteY195" fmla="*/ 5032269 h 5688918"/>
              <a:gd name="connsiteX196" fmla="*/ 159565 w 7082003"/>
              <a:gd name="connsiteY196" fmla="*/ 5050679 h 5688918"/>
              <a:gd name="connsiteX197" fmla="*/ 171839 w 7082003"/>
              <a:gd name="connsiteY197" fmla="*/ 5069090 h 5688918"/>
              <a:gd name="connsiteX198" fmla="*/ 184113 w 7082003"/>
              <a:gd name="connsiteY198" fmla="*/ 5093638 h 5688918"/>
              <a:gd name="connsiteX199" fmla="*/ 220934 w 7082003"/>
              <a:gd name="connsiteY199" fmla="*/ 5148870 h 5688918"/>
              <a:gd name="connsiteX200" fmla="*/ 233208 w 7082003"/>
              <a:gd name="connsiteY200" fmla="*/ 5167281 h 5688918"/>
              <a:gd name="connsiteX201" fmla="*/ 251619 w 7082003"/>
              <a:gd name="connsiteY201" fmla="*/ 5185691 h 5688918"/>
              <a:gd name="connsiteX202" fmla="*/ 263893 w 7082003"/>
              <a:gd name="connsiteY202" fmla="*/ 5204102 h 5688918"/>
              <a:gd name="connsiteX203" fmla="*/ 306851 w 7082003"/>
              <a:gd name="connsiteY203" fmla="*/ 5247061 h 5688918"/>
              <a:gd name="connsiteX204" fmla="*/ 337536 w 7082003"/>
              <a:gd name="connsiteY204" fmla="*/ 5271608 h 5688918"/>
              <a:gd name="connsiteX205" fmla="*/ 355946 w 7082003"/>
              <a:gd name="connsiteY205" fmla="*/ 5290019 h 5688918"/>
              <a:gd name="connsiteX206" fmla="*/ 374357 w 7082003"/>
              <a:gd name="connsiteY206" fmla="*/ 5302293 h 5688918"/>
              <a:gd name="connsiteX207" fmla="*/ 386631 w 7082003"/>
              <a:gd name="connsiteY207" fmla="*/ 5320704 h 5688918"/>
              <a:gd name="connsiteX208" fmla="*/ 405042 w 7082003"/>
              <a:gd name="connsiteY208" fmla="*/ 5332977 h 5688918"/>
              <a:gd name="connsiteX209" fmla="*/ 454137 w 7082003"/>
              <a:gd name="connsiteY209" fmla="*/ 5369799 h 5688918"/>
              <a:gd name="connsiteX210" fmla="*/ 490959 w 7082003"/>
              <a:gd name="connsiteY210" fmla="*/ 5412757 h 5688918"/>
              <a:gd name="connsiteX211" fmla="*/ 503232 w 7082003"/>
              <a:gd name="connsiteY211" fmla="*/ 5431168 h 5688918"/>
              <a:gd name="connsiteX212" fmla="*/ 558465 w 7082003"/>
              <a:gd name="connsiteY212" fmla="*/ 5486400 h 5688918"/>
              <a:gd name="connsiteX213" fmla="*/ 583012 w 7082003"/>
              <a:gd name="connsiteY213" fmla="*/ 5510948 h 5688918"/>
              <a:gd name="connsiteX214" fmla="*/ 650518 w 7082003"/>
              <a:gd name="connsiteY214" fmla="*/ 5560043 h 5688918"/>
              <a:gd name="connsiteX215" fmla="*/ 687340 w 7082003"/>
              <a:gd name="connsiteY215" fmla="*/ 5584591 h 5688918"/>
              <a:gd name="connsiteX216" fmla="*/ 724161 w 7082003"/>
              <a:gd name="connsiteY216" fmla="*/ 5603002 h 5688918"/>
              <a:gd name="connsiteX217" fmla="*/ 748709 w 7082003"/>
              <a:gd name="connsiteY217" fmla="*/ 5621412 h 5688918"/>
              <a:gd name="connsiteX218" fmla="*/ 767120 w 7082003"/>
              <a:gd name="connsiteY218" fmla="*/ 5627549 h 5688918"/>
              <a:gd name="connsiteX219" fmla="*/ 803941 w 7082003"/>
              <a:gd name="connsiteY219" fmla="*/ 5645960 h 5688918"/>
              <a:gd name="connsiteX220" fmla="*/ 828489 w 7082003"/>
              <a:gd name="connsiteY220" fmla="*/ 5652097 h 5688918"/>
              <a:gd name="connsiteX221" fmla="*/ 902132 w 7082003"/>
              <a:gd name="connsiteY221" fmla="*/ 5676644 h 5688918"/>
              <a:gd name="connsiteX222" fmla="*/ 1037144 w 7082003"/>
              <a:gd name="connsiteY222" fmla="*/ 5688918 h 5688918"/>
              <a:gd name="connsiteX223" fmla="*/ 1184430 w 7082003"/>
              <a:gd name="connsiteY223" fmla="*/ 5682781 h 5688918"/>
              <a:gd name="connsiteX224" fmla="*/ 1208977 w 7082003"/>
              <a:gd name="connsiteY224" fmla="*/ 5676644 h 5688918"/>
              <a:gd name="connsiteX225" fmla="*/ 1233525 w 7082003"/>
              <a:gd name="connsiteY225" fmla="*/ 5658234 h 5688918"/>
              <a:gd name="connsiteX226" fmla="*/ 1288757 w 7082003"/>
              <a:gd name="connsiteY226" fmla="*/ 5621412 h 5688918"/>
              <a:gd name="connsiteX227" fmla="*/ 1325579 w 7082003"/>
              <a:gd name="connsiteY227" fmla="*/ 5596865 h 5688918"/>
              <a:gd name="connsiteX228" fmla="*/ 1393085 w 7082003"/>
              <a:gd name="connsiteY228" fmla="*/ 5560043 h 5688918"/>
              <a:gd name="connsiteX229" fmla="*/ 1436043 w 7082003"/>
              <a:gd name="connsiteY229" fmla="*/ 5547769 h 5688918"/>
              <a:gd name="connsiteX230" fmla="*/ 1558781 w 7082003"/>
              <a:gd name="connsiteY230" fmla="*/ 5553906 h 5688918"/>
              <a:gd name="connsiteX231" fmla="*/ 1583329 w 7082003"/>
              <a:gd name="connsiteY231" fmla="*/ 5560043 h 5688918"/>
              <a:gd name="connsiteX232" fmla="*/ 1663109 w 7082003"/>
              <a:gd name="connsiteY232" fmla="*/ 5572317 h 5688918"/>
              <a:gd name="connsiteX233" fmla="*/ 1706067 w 7082003"/>
              <a:gd name="connsiteY233" fmla="*/ 5584591 h 5688918"/>
              <a:gd name="connsiteX234" fmla="*/ 1749026 w 7082003"/>
              <a:gd name="connsiteY234" fmla="*/ 5590728 h 5688918"/>
              <a:gd name="connsiteX235" fmla="*/ 1785847 w 7082003"/>
              <a:gd name="connsiteY235" fmla="*/ 5603002 h 5688918"/>
              <a:gd name="connsiteX236" fmla="*/ 1822669 w 7082003"/>
              <a:gd name="connsiteY236" fmla="*/ 5609138 h 5688918"/>
              <a:gd name="connsiteX237" fmla="*/ 1884038 w 7082003"/>
              <a:gd name="connsiteY237" fmla="*/ 5621412 h 5688918"/>
              <a:gd name="connsiteX238" fmla="*/ 2025187 w 7082003"/>
              <a:gd name="connsiteY238" fmla="*/ 5633686 h 5688918"/>
              <a:gd name="connsiteX239" fmla="*/ 2141788 w 7082003"/>
              <a:gd name="connsiteY239" fmla="*/ 5627549 h 5688918"/>
              <a:gd name="connsiteX240" fmla="*/ 2239979 w 7082003"/>
              <a:gd name="connsiteY240" fmla="*/ 5615275 h 5688918"/>
              <a:gd name="connsiteX241" fmla="*/ 2276800 w 7082003"/>
              <a:gd name="connsiteY241" fmla="*/ 5596865 h 5688918"/>
              <a:gd name="connsiteX242" fmla="*/ 2307485 w 7082003"/>
              <a:gd name="connsiteY242" fmla="*/ 5584591 h 5688918"/>
              <a:gd name="connsiteX243" fmla="*/ 2325895 w 7082003"/>
              <a:gd name="connsiteY243" fmla="*/ 5578454 h 5688918"/>
              <a:gd name="connsiteX244" fmla="*/ 2362717 w 7082003"/>
              <a:gd name="connsiteY244" fmla="*/ 5553906 h 5688918"/>
              <a:gd name="connsiteX245" fmla="*/ 2393402 w 7082003"/>
              <a:gd name="connsiteY245" fmla="*/ 5535495 h 5688918"/>
              <a:gd name="connsiteX246" fmla="*/ 2417949 w 7082003"/>
              <a:gd name="connsiteY246" fmla="*/ 5517085 h 5688918"/>
              <a:gd name="connsiteX247" fmla="*/ 2442497 w 7082003"/>
              <a:gd name="connsiteY247" fmla="*/ 5504811 h 5688918"/>
              <a:gd name="connsiteX248" fmla="*/ 2516140 w 7082003"/>
              <a:gd name="connsiteY248" fmla="*/ 5461853 h 5688918"/>
              <a:gd name="connsiteX249" fmla="*/ 2540687 w 7082003"/>
              <a:gd name="connsiteY249" fmla="*/ 5449579 h 5688918"/>
              <a:gd name="connsiteX250" fmla="*/ 2559098 w 7082003"/>
              <a:gd name="connsiteY250" fmla="*/ 5437305 h 5688918"/>
              <a:gd name="connsiteX251" fmla="*/ 2608193 w 7082003"/>
              <a:gd name="connsiteY251" fmla="*/ 5412757 h 5688918"/>
              <a:gd name="connsiteX252" fmla="*/ 2657289 w 7082003"/>
              <a:gd name="connsiteY252" fmla="*/ 5388210 h 5688918"/>
              <a:gd name="connsiteX253" fmla="*/ 2706384 w 7082003"/>
              <a:gd name="connsiteY253" fmla="*/ 5369799 h 5688918"/>
              <a:gd name="connsiteX254" fmla="*/ 2755479 w 7082003"/>
              <a:gd name="connsiteY254" fmla="*/ 5345251 h 5688918"/>
              <a:gd name="connsiteX255" fmla="*/ 2773890 w 7082003"/>
              <a:gd name="connsiteY255" fmla="*/ 5332977 h 5688918"/>
              <a:gd name="connsiteX256" fmla="*/ 2822985 w 7082003"/>
              <a:gd name="connsiteY256" fmla="*/ 5320704 h 5688918"/>
              <a:gd name="connsiteX257" fmla="*/ 2865944 w 7082003"/>
              <a:gd name="connsiteY257" fmla="*/ 5302293 h 5688918"/>
              <a:gd name="connsiteX258" fmla="*/ 2902765 w 7082003"/>
              <a:gd name="connsiteY258" fmla="*/ 5296156 h 5688918"/>
              <a:gd name="connsiteX259" fmla="*/ 2939587 w 7082003"/>
              <a:gd name="connsiteY259" fmla="*/ 5277745 h 5688918"/>
              <a:gd name="connsiteX260" fmla="*/ 2970271 w 7082003"/>
              <a:gd name="connsiteY260" fmla="*/ 5271608 h 5688918"/>
              <a:gd name="connsiteX261" fmla="*/ 3031640 w 7082003"/>
              <a:gd name="connsiteY261" fmla="*/ 5259334 h 5688918"/>
              <a:gd name="connsiteX262" fmla="*/ 3074599 w 7082003"/>
              <a:gd name="connsiteY262" fmla="*/ 5240924 h 5688918"/>
              <a:gd name="connsiteX263" fmla="*/ 3105283 w 7082003"/>
              <a:gd name="connsiteY263" fmla="*/ 5228650 h 5688918"/>
              <a:gd name="connsiteX264" fmla="*/ 3129831 w 7082003"/>
              <a:gd name="connsiteY264" fmla="*/ 5216376 h 5688918"/>
              <a:gd name="connsiteX265" fmla="*/ 3178926 w 7082003"/>
              <a:gd name="connsiteY265" fmla="*/ 5204102 h 5688918"/>
              <a:gd name="connsiteX266" fmla="*/ 3234159 w 7082003"/>
              <a:gd name="connsiteY266" fmla="*/ 5185691 h 5688918"/>
              <a:gd name="connsiteX267" fmla="*/ 3252569 w 7082003"/>
              <a:gd name="connsiteY267" fmla="*/ 5173418 h 5688918"/>
              <a:gd name="connsiteX268" fmla="*/ 3307802 w 7082003"/>
              <a:gd name="connsiteY268" fmla="*/ 5161144 h 5688918"/>
              <a:gd name="connsiteX269" fmla="*/ 3350760 w 7082003"/>
              <a:gd name="connsiteY269" fmla="*/ 5136596 h 5688918"/>
              <a:gd name="connsiteX270" fmla="*/ 3381444 w 7082003"/>
              <a:gd name="connsiteY270" fmla="*/ 5124322 h 5688918"/>
              <a:gd name="connsiteX271" fmla="*/ 3436677 w 7082003"/>
              <a:gd name="connsiteY271" fmla="*/ 5099775 h 5688918"/>
              <a:gd name="connsiteX272" fmla="*/ 3479635 w 7082003"/>
              <a:gd name="connsiteY272" fmla="*/ 5075227 h 5688918"/>
              <a:gd name="connsiteX273" fmla="*/ 3522593 w 7082003"/>
              <a:gd name="connsiteY273" fmla="*/ 5044542 h 5688918"/>
              <a:gd name="connsiteX274" fmla="*/ 3571689 w 7082003"/>
              <a:gd name="connsiteY274" fmla="*/ 5013858 h 5688918"/>
              <a:gd name="connsiteX275" fmla="*/ 3590100 w 7082003"/>
              <a:gd name="connsiteY275" fmla="*/ 4995447 h 5688918"/>
              <a:gd name="connsiteX276" fmla="*/ 3614647 w 7082003"/>
              <a:gd name="connsiteY276" fmla="*/ 4983173 h 5688918"/>
              <a:gd name="connsiteX277" fmla="*/ 3639195 w 7082003"/>
              <a:gd name="connsiteY277" fmla="*/ 4964763 h 5688918"/>
              <a:gd name="connsiteX278" fmla="*/ 3682153 w 7082003"/>
              <a:gd name="connsiteY278" fmla="*/ 4940215 h 5688918"/>
              <a:gd name="connsiteX279" fmla="*/ 3718975 w 7082003"/>
              <a:gd name="connsiteY279" fmla="*/ 4909530 h 5688918"/>
              <a:gd name="connsiteX280" fmla="*/ 3737385 w 7082003"/>
              <a:gd name="connsiteY280" fmla="*/ 4891120 h 5688918"/>
              <a:gd name="connsiteX281" fmla="*/ 3786481 w 7082003"/>
              <a:gd name="connsiteY281" fmla="*/ 4866572 h 5688918"/>
              <a:gd name="connsiteX282" fmla="*/ 3811028 w 7082003"/>
              <a:gd name="connsiteY282" fmla="*/ 4848161 h 5688918"/>
              <a:gd name="connsiteX283" fmla="*/ 3853987 w 7082003"/>
              <a:gd name="connsiteY283" fmla="*/ 4811340 h 5688918"/>
              <a:gd name="connsiteX284" fmla="*/ 3872397 w 7082003"/>
              <a:gd name="connsiteY284" fmla="*/ 4805203 h 5688918"/>
              <a:gd name="connsiteX285" fmla="*/ 3933767 w 7082003"/>
              <a:gd name="connsiteY285" fmla="*/ 4768381 h 5688918"/>
              <a:gd name="connsiteX286" fmla="*/ 3933767 w 7082003"/>
              <a:gd name="connsiteY286" fmla="*/ 4768381 h 5688918"/>
              <a:gd name="connsiteX287" fmla="*/ 3995136 w 7082003"/>
              <a:gd name="connsiteY287" fmla="*/ 4725423 h 5688918"/>
              <a:gd name="connsiteX288" fmla="*/ 4019683 w 7082003"/>
              <a:gd name="connsiteY288" fmla="*/ 4713149 h 5688918"/>
              <a:gd name="connsiteX289" fmla="*/ 4093326 w 7082003"/>
              <a:gd name="connsiteY289" fmla="*/ 4676328 h 5688918"/>
              <a:gd name="connsiteX290" fmla="*/ 4154695 w 7082003"/>
              <a:gd name="connsiteY290" fmla="*/ 4639506 h 5688918"/>
              <a:gd name="connsiteX291" fmla="*/ 4222202 w 7082003"/>
              <a:gd name="connsiteY291" fmla="*/ 4596548 h 5688918"/>
              <a:gd name="connsiteX292" fmla="*/ 4252886 w 7082003"/>
              <a:gd name="connsiteY292" fmla="*/ 4584274 h 5688918"/>
              <a:gd name="connsiteX293" fmla="*/ 4320392 w 7082003"/>
              <a:gd name="connsiteY293" fmla="*/ 4547453 h 5688918"/>
              <a:gd name="connsiteX294" fmla="*/ 4357214 w 7082003"/>
              <a:gd name="connsiteY294" fmla="*/ 4535179 h 5688918"/>
              <a:gd name="connsiteX295" fmla="*/ 4387898 w 7082003"/>
              <a:gd name="connsiteY295" fmla="*/ 4516768 h 5688918"/>
              <a:gd name="connsiteX296" fmla="*/ 4492226 w 7082003"/>
              <a:gd name="connsiteY296" fmla="*/ 4486083 h 5688918"/>
              <a:gd name="connsiteX297" fmla="*/ 4602690 w 7082003"/>
              <a:gd name="connsiteY297" fmla="*/ 4430851 h 5688918"/>
              <a:gd name="connsiteX298" fmla="*/ 4688607 w 7082003"/>
              <a:gd name="connsiteY298" fmla="*/ 4375619 h 5688918"/>
              <a:gd name="connsiteX299" fmla="*/ 4713155 w 7082003"/>
              <a:gd name="connsiteY299" fmla="*/ 4357208 h 5688918"/>
              <a:gd name="connsiteX300" fmla="*/ 4743839 w 7082003"/>
              <a:gd name="connsiteY300" fmla="*/ 4344934 h 5688918"/>
              <a:gd name="connsiteX301" fmla="*/ 4774524 w 7082003"/>
              <a:gd name="connsiteY301" fmla="*/ 4326524 h 5688918"/>
              <a:gd name="connsiteX302" fmla="*/ 4799071 w 7082003"/>
              <a:gd name="connsiteY302" fmla="*/ 4314250 h 5688918"/>
              <a:gd name="connsiteX303" fmla="*/ 4842030 w 7082003"/>
              <a:gd name="connsiteY303" fmla="*/ 4283565 h 5688918"/>
              <a:gd name="connsiteX304" fmla="*/ 4866577 w 7082003"/>
              <a:gd name="connsiteY304" fmla="*/ 4271291 h 5688918"/>
              <a:gd name="connsiteX305" fmla="*/ 4903399 w 7082003"/>
              <a:gd name="connsiteY305" fmla="*/ 4234470 h 5688918"/>
              <a:gd name="connsiteX306" fmla="*/ 4927946 w 7082003"/>
              <a:gd name="connsiteY306" fmla="*/ 4216059 h 5688918"/>
              <a:gd name="connsiteX307" fmla="*/ 4977042 w 7082003"/>
              <a:gd name="connsiteY307" fmla="*/ 4166964 h 5688918"/>
              <a:gd name="connsiteX308" fmla="*/ 5020000 w 7082003"/>
              <a:gd name="connsiteY308" fmla="*/ 4130142 h 5688918"/>
              <a:gd name="connsiteX309" fmla="*/ 5038411 w 7082003"/>
              <a:gd name="connsiteY309" fmla="*/ 4117869 h 5688918"/>
              <a:gd name="connsiteX310" fmla="*/ 5081369 w 7082003"/>
              <a:gd name="connsiteY310" fmla="*/ 4074910 h 5688918"/>
              <a:gd name="connsiteX311" fmla="*/ 5105917 w 7082003"/>
              <a:gd name="connsiteY311" fmla="*/ 4056499 h 5688918"/>
              <a:gd name="connsiteX312" fmla="*/ 5148875 w 7082003"/>
              <a:gd name="connsiteY312" fmla="*/ 4013541 h 5688918"/>
              <a:gd name="connsiteX313" fmla="*/ 5173423 w 7082003"/>
              <a:gd name="connsiteY313" fmla="*/ 4001267 h 5688918"/>
              <a:gd name="connsiteX314" fmla="*/ 5210244 w 7082003"/>
              <a:gd name="connsiteY314" fmla="*/ 3976720 h 5688918"/>
              <a:gd name="connsiteX315" fmla="*/ 5271614 w 7082003"/>
              <a:gd name="connsiteY315" fmla="*/ 3933761 h 5688918"/>
              <a:gd name="connsiteX316" fmla="*/ 5290024 w 7082003"/>
              <a:gd name="connsiteY316" fmla="*/ 3927624 h 5688918"/>
              <a:gd name="connsiteX317" fmla="*/ 5326846 w 7082003"/>
              <a:gd name="connsiteY317" fmla="*/ 3903077 h 5688918"/>
              <a:gd name="connsiteX318" fmla="*/ 5369804 w 7082003"/>
              <a:gd name="connsiteY318" fmla="*/ 3915351 h 5688918"/>
              <a:gd name="connsiteX319" fmla="*/ 5394352 w 7082003"/>
              <a:gd name="connsiteY319" fmla="*/ 3933761 h 5688918"/>
              <a:gd name="connsiteX320" fmla="*/ 5431173 w 7082003"/>
              <a:gd name="connsiteY320" fmla="*/ 3946035 h 5688918"/>
              <a:gd name="connsiteX321" fmla="*/ 5492542 w 7082003"/>
              <a:gd name="connsiteY321" fmla="*/ 3982857 h 5688918"/>
              <a:gd name="connsiteX322" fmla="*/ 5510953 w 7082003"/>
              <a:gd name="connsiteY322" fmla="*/ 3988993 h 5688918"/>
              <a:gd name="connsiteX323" fmla="*/ 5541638 w 7082003"/>
              <a:gd name="connsiteY323" fmla="*/ 4001267 h 5688918"/>
              <a:gd name="connsiteX324" fmla="*/ 5578459 w 7082003"/>
              <a:gd name="connsiteY324" fmla="*/ 4025815 h 5688918"/>
              <a:gd name="connsiteX325" fmla="*/ 5627555 w 7082003"/>
              <a:gd name="connsiteY325" fmla="*/ 4062636 h 5688918"/>
              <a:gd name="connsiteX326" fmla="*/ 5645965 w 7082003"/>
              <a:gd name="connsiteY326" fmla="*/ 4074910 h 5688918"/>
              <a:gd name="connsiteX327" fmla="*/ 5664376 w 7082003"/>
              <a:gd name="connsiteY327" fmla="*/ 4093321 h 5688918"/>
              <a:gd name="connsiteX328" fmla="*/ 5695061 w 7082003"/>
              <a:gd name="connsiteY328" fmla="*/ 4117869 h 5688918"/>
              <a:gd name="connsiteX329" fmla="*/ 5713471 w 7082003"/>
              <a:gd name="connsiteY329" fmla="*/ 4136279 h 5688918"/>
              <a:gd name="connsiteX330" fmla="*/ 5756430 w 7082003"/>
              <a:gd name="connsiteY330" fmla="*/ 4154690 h 5688918"/>
              <a:gd name="connsiteX331" fmla="*/ 5799388 w 7082003"/>
              <a:gd name="connsiteY331" fmla="*/ 4173101 h 5688918"/>
              <a:gd name="connsiteX332" fmla="*/ 5842346 w 7082003"/>
              <a:gd name="connsiteY332" fmla="*/ 4185375 h 5688918"/>
              <a:gd name="connsiteX333" fmla="*/ 5879168 w 7082003"/>
              <a:gd name="connsiteY333" fmla="*/ 4209922 h 5688918"/>
              <a:gd name="connsiteX334" fmla="*/ 5903716 w 7082003"/>
              <a:gd name="connsiteY334" fmla="*/ 4222196 h 5688918"/>
              <a:gd name="connsiteX335" fmla="*/ 5922126 w 7082003"/>
              <a:gd name="connsiteY335" fmla="*/ 4234470 h 5688918"/>
              <a:gd name="connsiteX336" fmla="*/ 5946674 w 7082003"/>
              <a:gd name="connsiteY336" fmla="*/ 4246744 h 5688918"/>
              <a:gd name="connsiteX337" fmla="*/ 5965085 w 7082003"/>
              <a:gd name="connsiteY337" fmla="*/ 4259018 h 5688918"/>
              <a:gd name="connsiteX338" fmla="*/ 5989632 w 7082003"/>
              <a:gd name="connsiteY338" fmla="*/ 4271291 h 5688918"/>
              <a:gd name="connsiteX339" fmla="*/ 6008043 w 7082003"/>
              <a:gd name="connsiteY339" fmla="*/ 4283565 h 5688918"/>
              <a:gd name="connsiteX340" fmla="*/ 6026454 w 7082003"/>
              <a:gd name="connsiteY340" fmla="*/ 4289702 h 5688918"/>
              <a:gd name="connsiteX341" fmla="*/ 6044865 w 7082003"/>
              <a:gd name="connsiteY341" fmla="*/ 4308113 h 5688918"/>
              <a:gd name="connsiteX342" fmla="*/ 6063275 w 7082003"/>
              <a:gd name="connsiteY342" fmla="*/ 4314250 h 5688918"/>
              <a:gd name="connsiteX343" fmla="*/ 6081686 w 7082003"/>
              <a:gd name="connsiteY343" fmla="*/ 4326524 h 5688918"/>
              <a:gd name="connsiteX344" fmla="*/ 6124644 w 7082003"/>
              <a:gd name="connsiteY344" fmla="*/ 4375619 h 5688918"/>
              <a:gd name="connsiteX345" fmla="*/ 6136918 w 7082003"/>
              <a:gd name="connsiteY345" fmla="*/ 4394030 h 5688918"/>
              <a:gd name="connsiteX346" fmla="*/ 6149192 w 7082003"/>
              <a:gd name="connsiteY346" fmla="*/ 4418577 h 5688918"/>
              <a:gd name="connsiteX347" fmla="*/ 6167603 w 7082003"/>
              <a:gd name="connsiteY347" fmla="*/ 4430851 h 5688918"/>
              <a:gd name="connsiteX348" fmla="*/ 6179877 w 7082003"/>
              <a:gd name="connsiteY348" fmla="*/ 4449262 h 5688918"/>
              <a:gd name="connsiteX349" fmla="*/ 6210561 w 7082003"/>
              <a:gd name="connsiteY349" fmla="*/ 4486083 h 5688918"/>
              <a:gd name="connsiteX350" fmla="*/ 6216698 w 7082003"/>
              <a:gd name="connsiteY350" fmla="*/ 4504494 h 5688918"/>
              <a:gd name="connsiteX351" fmla="*/ 6228972 w 7082003"/>
              <a:gd name="connsiteY351" fmla="*/ 4522905 h 5688918"/>
              <a:gd name="connsiteX352" fmla="*/ 6235109 w 7082003"/>
              <a:gd name="connsiteY352" fmla="*/ 4547453 h 5688918"/>
              <a:gd name="connsiteX353" fmla="*/ 6253520 w 7082003"/>
              <a:gd name="connsiteY353" fmla="*/ 4553589 h 5688918"/>
              <a:gd name="connsiteX354" fmla="*/ 6284204 w 7082003"/>
              <a:gd name="connsiteY354" fmla="*/ 4522905 h 5688918"/>
              <a:gd name="connsiteX355" fmla="*/ 6308752 w 7082003"/>
              <a:gd name="connsiteY355" fmla="*/ 4504494 h 5688918"/>
              <a:gd name="connsiteX356" fmla="*/ 6363984 w 7082003"/>
              <a:gd name="connsiteY356" fmla="*/ 4443125 h 5688918"/>
              <a:gd name="connsiteX357" fmla="*/ 6400806 w 7082003"/>
              <a:gd name="connsiteY357" fmla="*/ 4412440 h 5688918"/>
              <a:gd name="connsiteX358" fmla="*/ 6419216 w 7082003"/>
              <a:gd name="connsiteY358" fmla="*/ 4400167 h 5688918"/>
              <a:gd name="connsiteX359" fmla="*/ 6437627 w 7082003"/>
              <a:gd name="connsiteY359" fmla="*/ 4381756 h 5688918"/>
              <a:gd name="connsiteX360" fmla="*/ 6456038 w 7082003"/>
              <a:gd name="connsiteY360" fmla="*/ 4369482 h 5688918"/>
              <a:gd name="connsiteX361" fmla="*/ 6474448 w 7082003"/>
              <a:gd name="connsiteY361" fmla="*/ 4351071 h 5688918"/>
              <a:gd name="connsiteX362" fmla="*/ 6492859 w 7082003"/>
              <a:gd name="connsiteY362" fmla="*/ 4338797 h 5688918"/>
              <a:gd name="connsiteX363" fmla="*/ 6529681 w 7082003"/>
              <a:gd name="connsiteY363" fmla="*/ 4301976 h 5688918"/>
              <a:gd name="connsiteX364" fmla="*/ 6578776 w 7082003"/>
              <a:gd name="connsiteY364" fmla="*/ 4271291 h 5688918"/>
              <a:gd name="connsiteX365" fmla="*/ 6603324 w 7082003"/>
              <a:gd name="connsiteY365" fmla="*/ 4252881 h 5688918"/>
              <a:gd name="connsiteX366" fmla="*/ 6621734 w 7082003"/>
              <a:gd name="connsiteY366" fmla="*/ 4234470 h 5688918"/>
              <a:gd name="connsiteX367" fmla="*/ 6676967 w 7082003"/>
              <a:gd name="connsiteY367" fmla="*/ 4203785 h 5688918"/>
              <a:gd name="connsiteX368" fmla="*/ 6713788 w 7082003"/>
              <a:gd name="connsiteY368" fmla="*/ 4173101 h 5688918"/>
              <a:gd name="connsiteX369" fmla="*/ 6762883 w 7082003"/>
              <a:gd name="connsiteY369" fmla="*/ 4136279 h 5688918"/>
              <a:gd name="connsiteX370" fmla="*/ 6781294 w 7082003"/>
              <a:gd name="connsiteY370" fmla="*/ 4124006 h 5688918"/>
              <a:gd name="connsiteX371" fmla="*/ 6799705 w 7082003"/>
              <a:gd name="connsiteY371" fmla="*/ 4105595 h 5688918"/>
              <a:gd name="connsiteX372" fmla="*/ 6842663 w 7082003"/>
              <a:gd name="connsiteY372" fmla="*/ 4068773 h 5688918"/>
              <a:gd name="connsiteX373" fmla="*/ 6854937 w 7082003"/>
              <a:gd name="connsiteY373" fmla="*/ 4050363 h 5688918"/>
              <a:gd name="connsiteX374" fmla="*/ 6873348 w 7082003"/>
              <a:gd name="connsiteY374" fmla="*/ 4031952 h 5688918"/>
              <a:gd name="connsiteX375" fmla="*/ 6885622 w 7082003"/>
              <a:gd name="connsiteY375" fmla="*/ 4013541 h 5688918"/>
              <a:gd name="connsiteX376" fmla="*/ 6922443 w 7082003"/>
              <a:gd name="connsiteY376" fmla="*/ 3970583 h 5688918"/>
              <a:gd name="connsiteX377" fmla="*/ 6965402 w 7082003"/>
              <a:gd name="connsiteY377" fmla="*/ 3903077 h 5688918"/>
              <a:gd name="connsiteX378" fmla="*/ 6983812 w 7082003"/>
              <a:gd name="connsiteY378" fmla="*/ 3878529 h 5688918"/>
              <a:gd name="connsiteX379" fmla="*/ 6989949 w 7082003"/>
              <a:gd name="connsiteY379" fmla="*/ 3853981 h 5688918"/>
              <a:gd name="connsiteX380" fmla="*/ 7014497 w 7082003"/>
              <a:gd name="connsiteY380" fmla="*/ 3804886 h 5688918"/>
              <a:gd name="connsiteX381" fmla="*/ 7020634 w 7082003"/>
              <a:gd name="connsiteY381" fmla="*/ 3780338 h 5688918"/>
              <a:gd name="connsiteX382" fmla="*/ 7039044 w 7082003"/>
              <a:gd name="connsiteY382" fmla="*/ 3737380 h 5688918"/>
              <a:gd name="connsiteX383" fmla="*/ 7045181 w 7082003"/>
              <a:gd name="connsiteY383" fmla="*/ 3706695 h 5688918"/>
              <a:gd name="connsiteX384" fmla="*/ 7051318 w 7082003"/>
              <a:gd name="connsiteY384" fmla="*/ 3682148 h 5688918"/>
              <a:gd name="connsiteX385" fmla="*/ 7057455 w 7082003"/>
              <a:gd name="connsiteY385" fmla="*/ 3651463 h 5688918"/>
              <a:gd name="connsiteX386" fmla="*/ 7063592 w 7082003"/>
              <a:gd name="connsiteY386" fmla="*/ 3633053 h 5688918"/>
              <a:gd name="connsiteX387" fmla="*/ 7075866 w 7082003"/>
              <a:gd name="connsiteY387" fmla="*/ 3571683 h 5688918"/>
              <a:gd name="connsiteX388" fmla="*/ 7082003 w 7082003"/>
              <a:gd name="connsiteY388" fmla="*/ 3498040 h 5688918"/>
              <a:gd name="connsiteX389" fmla="*/ 7063592 w 7082003"/>
              <a:gd name="connsiteY389" fmla="*/ 3356891 h 5688918"/>
              <a:gd name="connsiteX390" fmla="*/ 7039044 w 7082003"/>
              <a:gd name="connsiteY390" fmla="*/ 3283248 h 5688918"/>
              <a:gd name="connsiteX391" fmla="*/ 7032908 w 7082003"/>
              <a:gd name="connsiteY391" fmla="*/ 3264838 h 5688918"/>
              <a:gd name="connsiteX392" fmla="*/ 7026771 w 7082003"/>
              <a:gd name="connsiteY392" fmla="*/ 3246427 h 5688918"/>
              <a:gd name="connsiteX393" fmla="*/ 7014497 w 7082003"/>
              <a:gd name="connsiteY393" fmla="*/ 3191195 h 5688918"/>
              <a:gd name="connsiteX394" fmla="*/ 7002223 w 7082003"/>
              <a:gd name="connsiteY394" fmla="*/ 3123689 h 5688918"/>
              <a:gd name="connsiteX395" fmla="*/ 6996086 w 7082003"/>
              <a:gd name="connsiteY395" fmla="*/ 3105278 h 5688918"/>
              <a:gd name="connsiteX396" fmla="*/ 6989949 w 7082003"/>
              <a:gd name="connsiteY396" fmla="*/ 3074593 h 5688918"/>
              <a:gd name="connsiteX397" fmla="*/ 6977675 w 7082003"/>
              <a:gd name="connsiteY397" fmla="*/ 3037772 h 5688918"/>
              <a:gd name="connsiteX398" fmla="*/ 6971538 w 7082003"/>
              <a:gd name="connsiteY398" fmla="*/ 3019361 h 5688918"/>
              <a:gd name="connsiteX399" fmla="*/ 6965402 w 7082003"/>
              <a:gd name="connsiteY399" fmla="*/ 3000951 h 5688918"/>
              <a:gd name="connsiteX400" fmla="*/ 6959265 w 7082003"/>
              <a:gd name="connsiteY400" fmla="*/ 2970266 h 5688918"/>
              <a:gd name="connsiteX401" fmla="*/ 6953128 w 7082003"/>
              <a:gd name="connsiteY401" fmla="*/ 2945718 h 5688918"/>
              <a:gd name="connsiteX402" fmla="*/ 6946991 w 7082003"/>
              <a:gd name="connsiteY402" fmla="*/ 2908897 h 5688918"/>
              <a:gd name="connsiteX403" fmla="*/ 6934717 w 7082003"/>
              <a:gd name="connsiteY403" fmla="*/ 2859802 h 5688918"/>
              <a:gd name="connsiteX404" fmla="*/ 6928580 w 7082003"/>
              <a:gd name="connsiteY404" fmla="*/ 2835254 h 5688918"/>
              <a:gd name="connsiteX405" fmla="*/ 6910169 w 7082003"/>
              <a:gd name="connsiteY405" fmla="*/ 2773885 h 5688918"/>
              <a:gd name="connsiteX406" fmla="*/ 6904032 w 7082003"/>
              <a:gd name="connsiteY406" fmla="*/ 2755474 h 5688918"/>
              <a:gd name="connsiteX407" fmla="*/ 6879485 w 7082003"/>
              <a:gd name="connsiteY407" fmla="*/ 2712516 h 5688918"/>
              <a:gd name="connsiteX408" fmla="*/ 6854937 w 7082003"/>
              <a:gd name="connsiteY408" fmla="*/ 2669557 h 5688918"/>
              <a:gd name="connsiteX409" fmla="*/ 6836526 w 7082003"/>
              <a:gd name="connsiteY409" fmla="*/ 2657283 h 5688918"/>
              <a:gd name="connsiteX410" fmla="*/ 6818116 w 7082003"/>
              <a:gd name="connsiteY410" fmla="*/ 2620462 h 5688918"/>
              <a:gd name="connsiteX411" fmla="*/ 6799705 w 7082003"/>
              <a:gd name="connsiteY411" fmla="*/ 2614325 h 5688918"/>
              <a:gd name="connsiteX412" fmla="*/ 6781294 w 7082003"/>
              <a:gd name="connsiteY412" fmla="*/ 2602051 h 5688918"/>
              <a:gd name="connsiteX413" fmla="*/ 6744473 w 7082003"/>
              <a:gd name="connsiteY413" fmla="*/ 2565230 h 5688918"/>
              <a:gd name="connsiteX414" fmla="*/ 6713788 w 7082003"/>
              <a:gd name="connsiteY414" fmla="*/ 2528408 h 5688918"/>
              <a:gd name="connsiteX415" fmla="*/ 6695377 w 7082003"/>
              <a:gd name="connsiteY415" fmla="*/ 2509997 h 5688918"/>
              <a:gd name="connsiteX416" fmla="*/ 6670830 w 7082003"/>
              <a:gd name="connsiteY416" fmla="*/ 2473176 h 5688918"/>
              <a:gd name="connsiteX417" fmla="*/ 6615597 w 7082003"/>
              <a:gd name="connsiteY417" fmla="*/ 2430218 h 5688918"/>
              <a:gd name="connsiteX418" fmla="*/ 6572639 w 7082003"/>
              <a:gd name="connsiteY418" fmla="*/ 2405670 h 5688918"/>
              <a:gd name="connsiteX419" fmla="*/ 6554228 w 7082003"/>
              <a:gd name="connsiteY419" fmla="*/ 2399533 h 5688918"/>
              <a:gd name="connsiteX420" fmla="*/ 6253520 w 7082003"/>
              <a:gd name="connsiteY420" fmla="*/ 2405670 h 5688918"/>
              <a:gd name="connsiteX421" fmla="*/ 6235109 w 7082003"/>
              <a:gd name="connsiteY421" fmla="*/ 2411807 h 5688918"/>
              <a:gd name="connsiteX422" fmla="*/ 6186014 w 7082003"/>
              <a:gd name="connsiteY422" fmla="*/ 2424081 h 5688918"/>
              <a:gd name="connsiteX423" fmla="*/ 6149192 w 7082003"/>
              <a:gd name="connsiteY423" fmla="*/ 2436355 h 5688918"/>
              <a:gd name="connsiteX424" fmla="*/ 6112371 w 7082003"/>
              <a:gd name="connsiteY424" fmla="*/ 2460902 h 5688918"/>
              <a:gd name="connsiteX425" fmla="*/ 6093960 w 7082003"/>
              <a:gd name="connsiteY425" fmla="*/ 2479313 h 5688918"/>
              <a:gd name="connsiteX426" fmla="*/ 6075549 w 7082003"/>
              <a:gd name="connsiteY426" fmla="*/ 2491587 h 5688918"/>
              <a:gd name="connsiteX427" fmla="*/ 6032591 w 7082003"/>
              <a:gd name="connsiteY427" fmla="*/ 2479313 h 5688918"/>
              <a:gd name="connsiteX428" fmla="*/ 5977359 w 7082003"/>
              <a:gd name="connsiteY428" fmla="*/ 2436355 h 5688918"/>
              <a:gd name="connsiteX429" fmla="*/ 5922126 w 7082003"/>
              <a:gd name="connsiteY429" fmla="*/ 2405670 h 5688918"/>
              <a:gd name="connsiteX430" fmla="*/ 5909853 w 7082003"/>
              <a:gd name="connsiteY430" fmla="*/ 2387259 h 5688918"/>
              <a:gd name="connsiteX431" fmla="*/ 5891442 w 7082003"/>
              <a:gd name="connsiteY431" fmla="*/ 2362712 h 5688918"/>
              <a:gd name="connsiteX432" fmla="*/ 5879168 w 7082003"/>
              <a:gd name="connsiteY432" fmla="*/ 2325890 h 5688918"/>
              <a:gd name="connsiteX433" fmla="*/ 5811662 w 7082003"/>
              <a:gd name="connsiteY433" fmla="*/ 2319753 h 5688918"/>
              <a:gd name="connsiteX434" fmla="*/ 5793251 w 7082003"/>
              <a:gd name="connsiteY434" fmla="*/ 2313616 h 5688918"/>
              <a:gd name="connsiteX435" fmla="*/ 5780977 w 7082003"/>
              <a:gd name="connsiteY435" fmla="*/ 2276795 h 5688918"/>
              <a:gd name="connsiteX436" fmla="*/ 5787114 w 7082003"/>
              <a:gd name="connsiteY436" fmla="*/ 2239973 h 5688918"/>
              <a:gd name="connsiteX437" fmla="*/ 5823936 w 7082003"/>
              <a:gd name="connsiteY437" fmla="*/ 2239973 h 5688918"/>
              <a:gd name="connsiteX438" fmla="*/ 5860757 w 7082003"/>
              <a:gd name="connsiteY438" fmla="*/ 2276795 h 5688918"/>
              <a:gd name="connsiteX439" fmla="*/ 5879168 w 7082003"/>
              <a:gd name="connsiteY439" fmla="*/ 2295206 h 5688918"/>
              <a:gd name="connsiteX440" fmla="*/ 5891442 w 7082003"/>
              <a:gd name="connsiteY440" fmla="*/ 2313616 h 5688918"/>
              <a:gd name="connsiteX441" fmla="*/ 5909853 w 7082003"/>
              <a:gd name="connsiteY441" fmla="*/ 2319753 h 5688918"/>
              <a:gd name="connsiteX442" fmla="*/ 5934400 w 7082003"/>
              <a:gd name="connsiteY442" fmla="*/ 2344301 h 5688918"/>
              <a:gd name="connsiteX443" fmla="*/ 5940537 w 7082003"/>
              <a:gd name="connsiteY443" fmla="*/ 2362712 h 5688918"/>
              <a:gd name="connsiteX444" fmla="*/ 5934400 w 7082003"/>
              <a:gd name="connsiteY444" fmla="*/ 2387259 h 5688918"/>
              <a:gd name="connsiteX445" fmla="*/ 5897579 w 7082003"/>
              <a:gd name="connsiteY445" fmla="*/ 2405670 h 5688918"/>
              <a:gd name="connsiteX446" fmla="*/ 5873031 w 7082003"/>
              <a:gd name="connsiteY446" fmla="*/ 2399533 h 5688918"/>
              <a:gd name="connsiteX447" fmla="*/ 5830073 w 7082003"/>
              <a:gd name="connsiteY447" fmla="*/ 2350438 h 5688918"/>
              <a:gd name="connsiteX448" fmla="*/ 5823936 w 7082003"/>
              <a:gd name="connsiteY448" fmla="*/ 2332027 h 5688918"/>
              <a:gd name="connsiteX449" fmla="*/ 5830073 w 7082003"/>
              <a:gd name="connsiteY449" fmla="*/ 2282932 h 5688918"/>
              <a:gd name="connsiteX450" fmla="*/ 5891442 w 7082003"/>
              <a:gd name="connsiteY450" fmla="*/ 2276795 h 5688918"/>
              <a:gd name="connsiteX451" fmla="*/ 5909853 w 7082003"/>
              <a:gd name="connsiteY451" fmla="*/ 2282932 h 5688918"/>
              <a:gd name="connsiteX452" fmla="*/ 5934400 w 7082003"/>
              <a:gd name="connsiteY452" fmla="*/ 2319753 h 5688918"/>
              <a:gd name="connsiteX453" fmla="*/ 5946674 w 7082003"/>
              <a:gd name="connsiteY453" fmla="*/ 2338164 h 5688918"/>
              <a:gd name="connsiteX454" fmla="*/ 5928263 w 7082003"/>
              <a:gd name="connsiteY454" fmla="*/ 2387259 h 5688918"/>
              <a:gd name="connsiteX455" fmla="*/ 5903716 w 7082003"/>
              <a:gd name="connsiteY455" fmla="*/ 2393396 h 5688918"/>
              <a:gd name="connsiteX456" fmla="*/ 5866894 w 7082003"/>
              <a:gd name="connsiteY456" fmla="*/ 2387259 h 5688918"/>
              <a:gd name="connsiteX457" fmla="*/ 5836210 w 7082003"/>
              <a:gd name="connsiteY457" fmla="*/ 2356575 h 5688918"/>
              <a:gd name="connsiteX458" fmla="*/ 5830073 w 7082003"/>
              <a:gd name="connsiteY458" fmla="*/ 2338164 h 5688918"/>
              <a:gd name="connsiteX459" fmla="*/ 5836210 w 7082003"/>
              <a:gd name="connsiteY459" fmla="*/ 2307479 h 5688918"/>
              <a:gd name="connsiteX460" fmla="*/ 5903716 w 7082003"/>
              <a:gd name="connsiteY460" fmla="*/ 2325890 h 5688918"/>
              <a:gd name="connsiteX461" fmla="*/ 5922126 w 7082003"/>
              <a:gd name="connsiteY461" fmla="*/ 2344301 h 5688918"/>
              <a:gd name="connsiteX462" fmla="*/ 5922126 w 7082003"/>
              <a:gd name="connsiteY462" fmla="*/ 2417944 h 5688918"/>
              <a:gd name="connsiteX463" fmla="*/ 5885305 w 7082003"/>
              <a:gd name="connsiteY463" fmla="*/ 2430218 h 5688918"/>
              <a:gd name="connsiteX464" fmla="*/ 5830073 w 7082003"/>
              <a:gd name="connsiteY464" fmla="*/ 2387259 h 5688918"/>
              <a:gd name="connsiteX465" fmla="*/ 5817799 w 7082003"/>
              <a:gd name="connsiteY465" fmla="*/ 2368848 h 5688918"/>
              <a:gd name="connsiteX466" fmla="*/ 5823936 w 7082003"/>
              <a:gd name="connsiteY466" fmla="*/ 2332027 h 5688918"/>
              <a:gd name="connsiteX467" fmla="*/ 5897579 w 7082003"/>
              <a:gd name="connsiteY467" fmla="*/ 2325890 h 5688918"/>
              <a:gd name="connsiteX468" fmla="*/ 5909853 w 7082003"/>
              <a:gd name="connsiteY468" fmla="*/ 2344301 h 5688918"/>
              <a:gd name="connsiteX469" fmla="*/ 5909853 w 7082003"/>
              <a:gd name="connsiteY469" fmla="*/ 2393396 h 5688918"/>
              <a:gd name="connsiteX470" fmla="*/ 5891442 w 7082003"/>
              <a:gd name="connsiteY470" fmla="*/ 2399533 h 5688918"/>
              <a:gd name="connsiteX471" fmla="*/ 5860757 w 7082003"/>
              <a:gd name="connsiteY471" fmla="*/ 2393396 h 5688918"/>
              <a:gd name="connsiteX472" fmla="*/ 5842346 w 7082003"/>
              <a:gd name="connsiteY472" fmla="*/ 2381122 h 5688918"/>
              <a:gd name="connsiteX473" fmla="*/ 5836210 w 7082003"/>
              <a:gd name="connsiteY473" fmla="*/ 2362712 h 5688918"/>
              <a:gd name="connsiteX474" fmla="*/ 5823936 w 7082003"/>
              <a:gd name="connsiteY474" fmla="*/ 2319753 h 5688918"/>
              <a:gd name="connsiteX475" fmla="*/ 5879168 w 7082003"/>
              <a:gd name="connsiteY475" fmla="*/ 2307479 h 5688918"/>
              <a:gd name="connsiteX476" fmla="*/ 5915989 w 7082003"/>
              <a:gd name="connsiteY476" fmla="*/ 2332027 h 5688918"/>
              <a:gd name="connsiteX477" fmla="*/ 5922126 w 7082003"/>
              <a:gd name="connsiteY477" fmla="*/ 2393396 h 5688918"/>
              <a:gd name="connsiteX478" fmla="*/ 5860757 w 7082003"/>
              <a:gd name="connsiteY478" fmla="*/ 2387259 h 5688918"/>
              <a:gd name="connsiteX479" fmla="*/ 5842346 w 7082003"/>
              <a:gd name="connsiteY479" fmla="*/ 2381122 h 5688918"/>
              <a:gd name="connsiteX480" fmla="*/ 5830073 w 7082003"/>
              <a:gd name="connsiteY480" fmla="*/ 2362712 h 5688918"/>
              <a:gd name="connsiteX481" fmla="*/ 5836210 w 7082003"/>
              <a:gd name="connsiteY481" fmla="*/ 2332027 h 5688918"/>
              <a:gd name="connsiteX482" fmla="*/ 5873031 w 7082003"/>
              <a:gd name="connsiteY482" fmla="*/ 2319753 h 5688918"/>
              <a:gd name="connsiteX483" fmla="*/ 5909853 w 7082003"/>
              <a:gd name="connsiteY483" fmla="*/ 2344301 h 5688918"/>
              <a:gd name="connsiteX484" fmla="*/ 5915989 w 7082003"/>
              <a:gd name="connsiteY484" fmla="*/ 2362712 h 5688918"/>
              <a:gd name="connsiteX485" fmla="*/ 5891442 w 7082003"/>
              <a:gd name="connsiteY485" fmla="*/ 2417944 h 5688918"/>
              <a:gd name="connsiteX486" fmla="*/ 5866894 w 7082003"/>
              <a:gd name="connsiteY486" fmla="*/ 2399533 h 5688918"/>
              <a:gd name="connsiteX487" fmla="*/ 5842346 w 7082003"/>
              <a:gd name="connsiteY487" fmla="*/ 2362712 h 5688918"/>
              <a:gd name="connsiteX488" fmla="*/ 5836210 w 7082003"/>
              <a:gd name="connsiteY488" fmla="*/ 2344301 h 5688918"/>
              <a:gd name="connsiteX489" fmla="*/ 5873031 w 7082003"/>
              <a:gd name="connsiteY489" fmla="*/ 2338164 h 5688918"/>
              <a:gd name="connsiteX490" fmla="*/ 5885305 w 7082003"/>
              <a:gd name="connsiteY490" fmla="*/ 2356575 h 5688918"/>
              <a:gd name="connsiteX491" fmla="*/ 5897579 w 7082003"/>
              <a:gd name="connsiteY491" fmla="*/ 2393396 h 5688918"/>
              <a:gd name="connsiteX492" fmla="*/ 5891442 w 7082003"/>
              <a:gd name="connsiteY492" fmla="*/ 2411807 h 5688918"/>
              <a:gd name="connsiteX493" fmla="*/ 5873031 w 7082003"/>
              <a:gd name="connsiteY493" fmla="*/ 2405670 h 5688918"/>
              <a:gd name="connsiteX494" fmla="*/ 5842346 w 7082003"/>
              <a:gd name="connsiteY494" fmla="*/ 2368848 h 5688918"/>
              <a:gd name="connsiteX495" fmla="*/ 5848483 w 7082003"/>
              <a:gd name="connsiteY495" fmla="*/ 2350438 h 5688918"/>
              <a:gd name="connsiteX496" fmla="*/ 5903716 w 7082003"/>
              <a:gd name="connsiteY496" fmla="*/ 2368848 h 568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Lst>
            <a:rect l="l" t="t" r="r" b="b"/>
            <a:pathLst>
              <a:path w="7082003" h="5688918">
                <a:moveTo>
                  <a:pt x="6204424" y="0"/>
                </a:moveTo>
                <a:cubicBezTo>
                  <a:pt x="6200048" y="10940"/>
                  <a:pt x="6187698" y="44282"/>
                  <a:pt x="6179877" y="55232"/>
                </a:cubicBezTo>
                <a:cubicBezTo>
                  <a:pt x="6143615" y="105998"/>
                  <a:pt x="6177018" y="43358"/>
                  <a:pt x="6149192" y="92054"/>
                </a:cubicBezTo>
                <a:cubicBezTo>
                  <a:pt x="6131232" y="123485"/>
                  <a:pt x="6143651" y="111816"/>
                  <a:pt x="6118508" y="141149"/>
                </a:cubicBezTo>
                <a:cubicBezTo>
                  <a:pt x="6112860" y="147739"/>
                  <a:pt x="6105425" y="152709"/>
                  <a:pt x="6100097" y="159560"/>
                </a:cubicBezTo>
                <a:cubicBezTo>
                  <a:pt x="6091041" y="171204"/>
                  <a:pt x="6085980" y="185950"/>
                  <a:pt x="6075549" y="196381"/>
                </a:cubicBezTo>
                <a:cubicBezTo>
                  <a:pt x="6021760" y="250170"/>
                  <a:pt x="6087585" y="181938"/>
                  <a:pt x="6044865" y="233203"/>
                </a:cubicBezTo>
                <a:cubicBezTo>
                  <a:pt x="6039309" y="239871"/>
                  <a:pt x="6032591" y="245477"/>
                  <a:pt x="6026454" y="251614"/>
                </a:cubicBezTo>
                <a:cubicBezTo>
                  <a:pt x="6009685" y="301920"/>
                  <a:pt x="6038692" y="224049"/>
                  <a:pt x="5983495" y="306846"/>
                </a:cubicBezTo>
                <a:cubicBezTo>
                  <a:pt x="5954857" y="349804"/>
                  <a:pt x="5971222" y="335485"/>
                  <a:pt x="5940537" y="355941"/>
                </a:cubicBezTo>
                <a:cubicBezTo>
                  <a:pt x="5934386" y="374393"/>
                  <a:pt x="5935345" y="376901"/>
                  <a:pt x="5922126" y="392763"/>
                </a:cubicBezTo>
                <a:cubicBezTo>
                  <a:pt x="5916570" y="399430"/>
                  <a:pt x="5909044" y="404323"/>
                  <a:pt x="5903716" y="411173"/>
                </a:cubicBezTo>
                <a:cubicBezTo>
                  <a:pt x="5894659" y="422817"/>
                  <a:pt x="5889599" y="437564"/>
                  <a:pt x="5879168" y="447995"/>
                </a:cubicBezTo>
                <a:cubicBezTo>
                  <a:pt x="5873031" y="454132"/>
                  <a:pt x="5866085" y="459555"/>
                  <a:pt x="5860757" y="466406"/>
                </a:cubicBezTo>
                <a:cubicBezTo>
                  <a:pt x="5851701" y="478050"/>
                  <a:pt x="5846641" y="492796"/>
                  <a:pt x="5836210" y="503227"/>
                </a:cubicBezTo>
                <a:cubicBezTo>
                  <a:pt x="5782421" y="557016"/>
                  <a:pt x="5848246" y="488784"/>
                  <a:pt x="5805525" y="540048"/>
                </a:cubicBezTo>
                <a:cubicBezTo>
                  <a:pt x="5799969" y="546715"/>
                  <a:pt x="5792670" y="551792"/>
                  <a:pt x="5787114" y="558459"/>
                </a:cubicBezTo>
                <a:cubicBezTo>
                  <a:pt x="5782392" y="564125"/>
                  <a:pt x="5779774" y="571388"/>
                  <a:pt x="5774840" y="576870"/>
                </a:cubicBezTo>
                <a:cubicBezTo>
                  <a:pt x="5761293" y="591922"/>
                  <a:pt x="5743115" y="602978"/>
                  <a:pt x="5731882" y="619828"/>
                </a:cubicBezTo>
                <a:cubicBezTo>
                  <a:pt x="5701404" y="665546"/>
                  <a:pt x="5740580" y="609389"/>
                  <a:pt x="5701197" y="656650"/>
                </a:cubicBezTo>
                <a:cubicBezTo>
                  <a:pt x="5658485" y="707906"/>
                  <a:pt x="5724293" y="639694"/>
                  <a:pt x="5670513" y="693471"/>
                </a:cubicBezTo>
                <a:cubicBezTo>
                  <a:pt x="5666422" y="701654"/>
                  <a:pt x="5662946" y="710174"/>
                  <a:pt x="5658239" y="718019"/>
                </a:cubicBezTo>
                <a:cubicBezTo>
                  <a:pt x="5650649" y="730668"/>
                  <a:pt x="5641873" y="742566"/>
                  <a:pt x="5633691" y="754840"/>
                </a:cubicBezTo>
                <a:cubicBezTo>
                  <a:pt x="5629600" y="760977"/>
                  <a:pt x="5625843" y="767351"/>
                  <a:pt x="5621418" y="773251"/>
                </a:cubicBezTo>
                <a:cubicBezTo>
                  <a:pt x="5615281" y="781434"/>
                  <a:pt x="5608952" y="789476"/>
                  <a:pt x="5603007" y="797799"/>
                </a:cubicBezTo>
                <a:cubicBezTo>
                  <a:pt x="5598720" y="803801"/>
                  <a:pt x="5595455" y="810544"/>
                  <a:pt x="5590733" y="816210"/>
                </a:cubicBezTo>
                <a:cubicBezTo>
                  <a:pt x="5585177" y="822877"/>
                  <a:pt x="5577878" y="827953"/>
                  <a:pt x="5572322" y="834620"/>
                </a:cubicBezTo>
                <a:cubicBezTo>
                  <a:pt x="5567600" y="840286"/>
                  <a:pt x="5564770" y="847365"/>
                  <a:pt x="5560048" y="853031"/>
                </a:cubicBezTo>
                <a:cubicBezTo>
                  <a:pt x="5554492" y="859698"/>
                  <a:pt x="5546682" y="864380"/>
                  <a:pt x="5541638" y="871442"/>
                </a:cubicBezTo>
                <a:cubicBezTo>
                  <a:pt x="5536321" y="878886"/>
                  <a:pt x="5535221" y="888961"/>
                  <a:pt x="5529364" y="895989"/>
                </a:cubicBezTo>
                <a:cubicBezTo>
                  <a:pt x="5524642" y="901655"/>
                  <a:pt x="5515887" y="902781"/>
                  <a:pt x="5510953" y="908263"/>
                </a:cubicBezTo>
                <a:cubicBezTo>
                  <a:pt x="5497268" y="923468"/>
                  <a:pt x="5485480" y="940338"/>
                  <a:pt x="5474132" y="957359"/>
                </a:cubicBezTo>
                <a:cubicBezTo>
                  <a:pt x="5470041" y="963496"/>
                  <a:pt x="5467073" y="970554"/>
                  <a:pt x="5461858" y="975769"/>
                </a:cubicBezTo>
                <a:cubicBezTo>
                  <a:pt x="5456642" y="980984"/>
                  <a:pt x="5449584" y="983952"/>
                  <a:pt x="5443447" y="988043"/>
                </a:cubicBezTo>
                <a:cubicBezTo>
                  <a:pt x="5439356" y="994180"/>
                  <a:pt x="5436107" y="1000972"/>
                  <a:pt x="5431173" y="1006454"/>
                </a:cubicBezTo>
                <a:cubicBezTo>
                  <a:pt x="5417626" y="1021506"/>
                  <a:pt x="5400365" y="1033212"/>
                  <a:pt x="5388215" y="1049412"/>
                </a:cubicBezTo>
                <a:cubicBezTo>
                  <a:pt x="5377183" y="1064122"/>
                  <a:pt x="5352708" y="1101577"/>
                  <a:pt x="5332983" y="1116918"/>
                </a:cubicBezTo>
                <a:cubicBezTo>
                  <a:pt x="5321339" y="1125975"/>
                  <a:pt x="5306592" y="1131035"/>
                  <a:pt x="5296161" y="1141466"/>
                </a:cubicBezTo>
                <a:cubicBezTo>
                  <a:pt x="5250486" y="1187144"/>
                  <a:pt x="5308304" y="1131059"/>
                  <a:pt x="5253203" y="1178287"/>
                </a:cubicBezTo>
                <a:cubicBezTo>
                  <a:pt x="5246613" y="1183935"/>
                  <a:pt x="5241459" y="1191142"/>
                  <a:pt x="5234792" y="1196698"/>
                </a:cubicBezTo>
                <a:cubicBezTo>
                  <a:pt x="5229126" y="1201420"/>
                  <a:pt x="5222047" y="1204250"/>
                  <a:pt x="5216381" y="1208972"/>
                </a:cubicBezTo>
                <a:cubicBezTo>
                  <a:pt x="5209714" y="1214528"/>
                  <a:pt x="5204560" y="1221735"/>
                  <a:pt x="5197971" y="1227383"/>
                </a:cubicBezTo>
                <a:cubicBezTo>
                  <a:pt x="5190205" y="1234039"/>
                  <a:pt x="5181746" y="1239848"/>
                  <a:pt x="5173423" y="1245793"/>
                </a:cubicBezTo>
                <a:cubicBezTo>
                  <a:pt x="5167421" y="1250080"/>
                  <a:pt x="5160678" y="1253345"/>
                  <a:pt x="5155012" y="1258067"/>
                </a:cubicBezTo>
                <a:cubicBezTo>
                  <a:pt x="5117692" y="1289168"/>
                  <a:pt x="5157479" y="1266040"/>
                  <a:pt x="5112054" y="1288752"/>
                </a:cubicBezTo>
                <a:cubicBezTo>
                  <a:pt x="5091914" y="1318961"/>
                  <a:pt x="5109839" y="1298672"/>
                  <a:pt x="5075232" y="1319436"/>
                </a:cubicBezTo>
                <a:cubicBezTo>
                  <a:pt x="5062583" y="1327025"/>
                  <a:pt x="5050212" y="1335133"/>
                  <a:pt x="5038411" y="1343984"/>
                </a:cubicBezTo>
                <a:cubicBezTo>
                  <a:pt x="5027882" y="1351881"/>
                  <a:pt x="5008010" y="1367494"/>
                  <a:pt x="4995453" y="1374669"/>
                </a:cubicBezTo>
                <a:cubicBezTo>
                  <a:pt x="4987510" y="1379208"/>
                  <a:pt x="4978663" y="1382093"/>
                  <a:pt x="4970905" y="1386942"/>
                </a:cubicBezTo>
                <a:cubicBezTo>
                  <a:pt x="4962231" y="1392363"/>
                  <a:pt x="4955298" y="1400386"/>
                  <a:pt x="4946357" y="1405353"/>
                </a:cubicBezTo>
                <a:cubicBezTo>
                  <a:pt x="4936727" y="1410703"/>
                  <a:pt x="4925526" y="1412700"/>
                  <a:pt x="4915673" y="1417627"/>
                </a:cubicBezTo>
                <a:cubicBezTo>
                  <a:pt x="4909076" y="1420926"/>
                  <a:pt x="4903859" y="1426602"/>
                  <a:pt x="4897262" y="1429901"/>
                </a:cubicBezTo>
                <a:cubicBezTo>
                  <a:pt x="4891476" y="1432794"/>
                  <a:pt x="4884908" y="1433767"/>
                  <a:pt x="4878851" y="1436038"/>
                </a:cubicBezTo>
                <a:cubicBezTo>
                  <a:pt x="4868536" y="1439906"/>
                  <a:pt x="4858482" y="1444444"/>
                  <a:pt x="4848167" y="1448312"/>
                </a:cubicBezTo>
                <a:cubicBezTo>
                  <a:pt x="4842110" y="1450583"/>
                  <a:pt x="4835813" y="1452177"/>
                  <a:pt x="4829756" y="1454448"/>
                </a:cubicBezTo>
                <a:cubicBezTo>
                  <a:pt x="4819441" y="1458316"/>
                  <a:pt x="4809424" y="1462957"/>
                  <a:pt x="4799071" y="1466722"/>
                </a:cubicBezTo>
                <a:cubicBezTo>
                  <a:pt x="4786912" y="1471143"/>
                  <a:pt x="4774524" y="1474905"/>
                  <a:pt x="4762250" y="1478996"/>
                </a:cubicBezTo>
                <a:cubicBezTo>
                  <a:pt x="4756113" y="1481042"/>
                  <a:pt x="4749625" y="1482240"/>
                  <a:pt x="4743839" y="1485133"/>
                </a:cubicBezTo>
                <a:cubicBezTo>
                  <a:pt x="4735656" y="1489224"/>
                  <a:pt x="4727700" y="1493803"/>
                  <a:pt x="4719291" y="1497407"/>
                </a:cubicBezTo>
                <a:cubicBezTo>
                  <a:pt x="4704575" y="1503714"/>
                  <a:pt x="4691907" y="1505231"/>
                  <a:pt x="4676333" y="1509681"/>
                </a:cubicBezTo>
                <a:cubicBezTo>
                  <a:pt x="4670113" y="1511458"/>
                  <a:pt x="4663868" y="1513270"/>
                  <a:pt x="4657922" y="1515818"/>
                </a:cubicBezTo>
                <a:cubicBezTo>
                  <a:pt x="4649514" y="1519421"/>
                  <a:pt x="4642250" y="1525872"/>
                  <a:pt x="4633375" y="1528091"/>
                </a:cubicBezTo>
                <a:cubicBezTo>
                  <a:pt x="4617375" y="1532091"/>
                  <a:pt x="4600644" y="1532182"/>
                  <a:pt x="4584279" y="1534228"/>
                </a:cubicBezTo>
                <a:cubicBezTo>
                  <a:pt x="4578142" y="1536274"/>
                  <a:pt x="4572184" y="1538962"/>
                  <a:pt x="4565869" y="1540365"/>
                </a:cubicBezTo>
                <a:cubicBezTo>
                  <a:pt x="4464440" y="1562905"/>
                  <a:pt x="4220139" y="1552559"/>
                  <a:pt x="4216065" y="1552639"/>
                </a:cubicBezTo>
                <a:cubicBezTo>
                  <a:pt x="4174618" y="1566455"/>
                  <a:pt x="4225639" y="1550511"/>
                  <a:pt x="4160832" y="1564913"/>
                </a:cubicBezTo>
                <a:cubicBezTo>
                  <a:pt x="4154517" y="1566316"/>
                  <a:pt x="4148698" y="1569481"/>
                  <a:pt x="4142422" y="1571050"/>
                </a:cubicBezTo>
                <a:cubicBezTo>
                  <a:pt x="4132303" y="1573580"/>
                  <a:pt x="4121800" y="1574442"/>
                  <a:pt x="4111737" y="1577187"/>
                </a:cubicBezTo>
                <a:cubicBezTo>
                  <a:pt x="4093014" y="1582293"/>
                  <a:pt x="4074916" y="1589461"/>
                  <a:pt x="4056505" y="1595597"/>
                </a:cubicBezTo>
                <a:cubicBezTo>
                  <a:pt x="4040728" y="1600856"/>
                  <a:pt x="4030503" y="1604788"/>
                  <a:pt x="4013546" y="1607871"/>
                </a:cubicBezTo>
                <a:cubicBezTo>
                  <a:pt x="3999315" y="1610459"/>
                  <a:pt x="3984856" y="1611630"/>
                  <a:pt x="3970588" y="1614008"/>
                </a:cubicBezTo>
                <a:cubicBezTo>
                  <a:pt x="3883597" y="1628507"/>
                  <a:pt x="4018010" y="1610595"/>
                  <a:pt x="3884671" y="1626282"/>
                </a:cubicBezTo>
                <a:cubicBezTo>
                  <a:pt x="3816938" y="1634251"/>
                  <a:pt x="3846819" y="1632256"/>
                  <a:pt x="3768070" y="1638556"/>
                </a:cubicBezTo>
                <a:cubicBezTo>
                  <a:pt x="3739449" y="1640846"/>
                  <a:pt x="3710854" y="1643903"/>
                  <a:pt x="3682153" y="1644693"/>
                </a:cubicBezTo>
                <a:lnTo>
                  <a:pt x="3099146" y="1656967"/>
                </a:lnTo>
                <a:cubicBezTo>
                  <a:pt x="3088918" y="1659013"/>
                  <a:pt x="3078581" y="1660574"/>
                  <a:pt x="3068462" y="1663104"/>
                </a:cubicBezTo>
                <a:cubicBezTo>
                  <a:pt x="3021685" y="1674797"/>
                  <a:pt x="3082878" y="1663902"/>
                  <a:pt x="3025504" y="1675377"/>
                </a:cubicBezTo>
                <a:cubicBezTo>
                  <a:pt x="3013302" y="1677817"/>
                  <a:pt x="3000884" y="1679074"/>
                  <a:pt x="2988682" y="1681514"/>
                </a:cubicBezTo>
                <a:cubicBezTo>
                  <a:pt x="2950345" y="1689181"/>
                  <a:pt x="2977898" y="1685013"/>
                  <a:pt x="2945724" y="1693788"/>
                </a:cubicBezTo>
                <a:cubicBezTo>
                  <a:pt x="2929449" y="1698227"/>
                  <a:pt x="2913169" y="1702754"/>
                  <a:pt x="2896628" y="1706062"/>
                </a:cubicBezTo>
                <a:cubicBezTo>
                  <a:pt x="2886400" y="1708108"/>
                  <a:pt x="2876063" y="1709669"/>
                  <a:pt x="2865944" y="1712199"/>
                </a:cubicBezTo>
                <a:cubicBezTo>
                  <a:pt x="2859668" y="1713768"/>
                  <a:pt x="2853753" y="1716559"/>
                  <a:pt x="2847533" y="1718336"/>
                </a:cubicBezTo>
                <a:cubicBezTo>
                  <a:pt x="2839423" y="1720653"/>
                  <a:pt x="2831095" y="1722156"/>
                  <a:pt x="2822985" y="1724473"/>
                </a:cubicBezTo>
                <a:cubicBezTo>
                  <a:pt x="2816765" y="1726250"/>
                  <a:pt x="2810795" y="1728833"/>
                  <a:pt x="2804575" y="1730610"/>
                </a:cubicBezTo>
                <a:cubicBezTo>
                  <a:pt x="2787347" y="1735532"/>
                  <a:pt x="2766730" y="1739722"/>
                  <a:pt x="2749342" y="1742883"/>
                </a:cubicBezTo>
                <a:cubicBezTo>
                  <a:pt x="2737100" y="1745109"/>
                  <a:pt x="2724668" y="1746321"/>
                  <a:pt x="2712521" y="1749020"/>
                </a:cubicBezTo>
                <a:cubicBezTo>
                  <a:pt x="2706206" y="1750423"/>
                  <a:pt x="2700247" y="1753111"/>
                  <a:pt x="2694110" y="1755157"/>
                </a:cubicBezTo>
                <a:lnTo>
                  <a:pt x="2411812" y="1749020"/>
                </a:lnTo>
                <a:cubicBezTo>
                  <a:pt x="2395331" y="1748410"/>
                  <a:pt x="2379209" y="1742883"/>
                  <a:pt x="2362717" y="1742883"/>
                </a:cubicBezTo>
                <a:cubicBezTo>
                  <a:pt x="2321753" y="1742883"/>
                  <a:pt x="2280892" y="1746974"/>
                  <a:pt x="2239979" y="1749020"/>
                </a:cubicBezTo>
                <a:cubicBezTo>
                  <a:pt x="2227705" y="1751066"/>
                  <a:pt x="2215359" y="1752717"/>
                  <a:pt x="2203157" y="1755157"/>
                </a:cubicBezTo>
                <a:cubicBezTo>
                  <a:pt x="2171185" y="1761551"/>
                  <a:pt x="2187492" y="1759633"/>
                  <a:pt x="2160199" y="1767431"/>
                </a:cubicBezTo>
                <a:cubicBezTo>
                  <a:pt x="2152089" y="1769748"/>
                  <a:pt x="2143730" y="1771144"/>
                  <a:pt x="2135651" y="1773568"/>
                </a:cubicBezTo>
                <a:cubicBezTo>
                  <a:pt x="2123259" y="1777286"/>
                  <a:pt x="2109595" y="1778666"/>
                  <a:pt x="2098830" y="1785842"/>
                </a:cubicBezTo>
                <a:cubicBezTo>
                  <a:pt x="2053968" y="1815750"/>
                  <a:pt x="2110383" y="1779240"/>
                  <a:pt x="2055871" y="1810389"/>
                </a:cubicBezTo>
                <a:cubicBezTo>
                  <a:pt x="2049467" y="1814048"/>
                  <a:pt x="2043598" y="1818572"/>
                  <a:pt x="2037461" y="1822663"/>
                </a:cubicBezTo>
                <a:cubicBezTo>
                  <a:pt x="2033370" y="1828800"/>
                  <a:pt x="2030402" y="1835859"/>
                  <a:pt x="2025187" y="1841074"/>
                </a:cubicBezTo>
                <a:cubicBezTo>
                  <a:pt x="2019972" y="1846289"/>
                  <a:pt x="2011633" y="1847797"/>
                  <a:pt x="2006776" y="1853348"/>
                </a:cubicBezTo>
                <a:cubicBezTo>
                  <a:pt x="1997062" y="1864449"/>
                  <a:pt x="1982228" y="1890169"/>
                  <a:pt x="1982228" y="1890169"/>
                </a:cubicBezTo>
                <a:cubicBezTo>
                  <a:pt x="1978137" y="1902443"/>
                  <a:pt x="1977132" y="1916226"/>
                  <a:pt x="1969955" y="1926991"/>
                </a:cubicBezTo>
                <a:cubicBezTo>
                  <a:pt x="1950505" y="1956167"/>
                  <a:pt x="1960013" y="1938405"/>
                  <a:pt x="1945407" y="1982223"/>
                </a:cubicBezTo>
                <a:cubicBezTo>
                  <a:pt x="1943361" y="1988360"/>
                  <a:pt x="1940539" y="1994291"/>
                  <a:pt x="1939270" y="2000634"/>
                </a:cubicBezTo>
                <a:cubicBezTo>
                  <a:pt x="1937224" y="2010862"/>
                  <a:pt x="1935663" y="2021199"/>
                  <a:pt x="1933133" y="2031318"/>
                </a:cubicBezTo>
                <a:cubicBezTo>
                  <a:pt x="1931564" y="2037594"/>
                  <a:pt x="1928773" y="2043509"/>
                  <a:pt x="1926996" y="2049729"/>
                </a:cubicBezTo>
                <a:cubicBezTo>
                  <a:pt x="1924679" y="2057839"/>
                  <a:pt x="1923176" y="2066167"/>
                  <a:pt x="1920859" y="2074277"/>
                </a:cubicBezTo>
                <a:cubicBezTo>
                  <a:pt x="1919082" y="2080497"/>
                  <a:pt x="1916291" y="2086411"/>
                  <a:pt x="1914722" y="2092687"/>
                </a:cubicBezTo>
                <a:cubicBezTo>
                  <a:pt x="1912192" y="2102806"/>
                  <a:pt x="1911115" y="2113253"/>
                  <a:pt x="1908585" y="2123372"/>
                </a:cubicBezTo>
                <a:cubicBezTo>
                  <a:pt x="1907016" y="2129648"/>
                  <a:pt x="1904150" y="2135542"/>
                  <a:pt x="1902448" y="2141783"/>
                </a:cubicBezTo>
                <a:cubicBezTo>
                  <a:pt x="1898010" y="2158057"/>
                  <a:pt x="1895509" y="2174875"/>
                  <a:pt x="1890175" y="2190878"/>
                </a:cubicBezTo>
                <a:cubicBezTo>
                  <a:pt x="1888129" y="2197015"/>
                  <a:pt x="1885441" y="2202974"/>
                  <a:pt x="1884038" y="2209289"/>
                </a:cubicBezTo>
                <a:cubicBezTo>
                  <a:pt x="1881339" y="2221436"/>
                  <a:pt x="1880341" y="2233909"/>
                  <a:pt x="1877901" y="2246110"/>
                </a:cubicBezTo>
                <a:cubicBezTo>
                  <a:pt x="1876247" y="2254381"/>
                  <a:pt x="1873810" y="2262475"/>
                  <a:pt x="1871764" y="2270658"/>
                </a:cubicBezTo>
                <a:cubicBezTo>
                  <a:pt x="1869718" y="2311571"/>
                  <a:pt x="1868653" y="2352544"/>
                  <a:pt x="1865627" y="2393396"/>
                </a:cubicBezTo>
                <a:cubicBezTo>
                  <a:pt x="1864558" y="2407822"/>
                  <a:pt x="1862327" y="2422171"/>
                  <a:pt x="1859490" y="2436355"/>
                </a:cubicBezTo>
                <a:cubicBezTo>
                  <a:pt x="1858221" y="2442698"/>
                  <a:pt x="1855055" y="2448524"/>
                  <a:pt x="1853353" y="2454765"/>
                </a:cubicBezTo>
                <a:cubicBezTo>
                  <a:pt x="1848914" y="2471040"/>
                  <a:pt x="1843852" y="2487222"/>
                  <a:pt x="1841079" y="2503861"/>
                </a:cubicBezTo>
                <a:cubicBezTo>
                  <a:pt x="1832816" y="2553440"/>
                  <a:pt x="1838876" y="2528882"/>
                  <a:pt x="1822669" y="2577504"/>
                </a:cubicBezTo>
                <a:lnTo>
                  <a:pt x="1816532" y="2595914"/>
                </a:lnTo>
                <a:cubicBezTo>
                  <a:pt x="1814486" y="2602051"/>
                  <a:pt x="1813983" y="2608942"/>
                  <a:pt x="1810395" y="2614325"/>
                </a:cubicBezTo>
                <a:cubicBezTo>
                  <a:pt x="1806304" y="2620462"/>
                  <a:pt x="1801420" y="2626139"/>
                  <a:pt x="1798121" y="2632736"/>
                </a:cubicBezTo>
                <a:cubicBezTo>
                  <a:pt x="1795228" y="2638522"/>
                  <a:pt x="1795125" y="2645491"/>
                  <a:pt x="1791984" y="2651146"/>
                </a:cubicBezTo>
                <a:cubicBezTo>
                  <a:pt x="1784820" y="2664041"/>
                  <a:pt x="1775619" y="2675694"/>
                  <a:pt x="1767436" y="2687968"/>
                </a:cubicBezTo>
                <a:cubicBezTo>
                  <a:pt x="1767431" y="2687976"/>
                  <a:pt x="1742896" y="2724782"/>
                  <a:pt x="1742889" y="2724789"/>
                </a:cubicBezTo>
                <a:lnTo>
                  <a:pt x="1724478" y="2743200"/>
                </a:lnTo>
                <a:cubicBezTo>
                  <a:pt x="1710611" y="2784800"/>
                  <a:pt x="1730196" y="2735194"/>
                  <a:pt x="1693793" y="2786159"/>
                </a:cubicBezTo>
                <a:cubicBezTo>
                  <a:pt x="1690033" y="2791423"/>
                  <a:pt x="1691245" y="2799187"/>
                  <a:pt x="1687657" y="2804569"/>
                </a:cubicBezTo>
                <a:cubicBezTo>
                  <a:pt x="1682843" y="2811790"/>
                  <a:pt x="1674894" y="2816390"/>
                  <a:pt x="1669246" y="2822980"/>
                </a:cubicBezTo>
                <a:cubicBezTo>
                  <a:pt x="1638797" y="2858503"/>
                  <a:pt x="1664835" y="2838195"/>
                  <a:pt x="1632424" y="2859802"/>
                </a:cubicBezTo>
                <a:cubicBezTo>
                  <a:pt x="1601954" y="2905508"/>
                  <a:pt x="1641115" y="2849373"/>
                  <a:pt x="1601740" y="2896623"/>
                </a:cubicBezTo>
                <a:cubicBezTo>
                  <a:pt x="1576169" y="2927308"/>
                  <a:pt x="1604809" y="2904806"/>
                  <a:pt x="1571055" y="2927308"/>
                </a:cubicBezTo>
                <a:cubicBezTo>
                  <a:pt x="1547618" y="2962461"/>
                  <a:pt x="1572294" y="2929875"/>
                  <a:pt x="1534234" y="2964129"/>
                </a:cubicBezTo>
                <a:cubicBezTo>
                  <a:pt x="1521332" y="2975741"/>
                  <a:pt x="1509686" y="2988677"/>
                  <a:pt x="1497412" y="3000951"/>
                </a:cubicBezTo>
                <a:lnTo>
                  <a:pt x="1479002" y="3019361"/>
                </a:lnTo>
                <a:cubicBezTo>
                  <a:pt x="1470819" y="3027544"/>
                  <a:pt x="1463712" y="3036966"/>
                  <a:pt x="1454454" y="3043909"/>
                </a:cubicBezTo>
                <a:cubicBezTo>
                  <a:pt x="1446271" y="3050046"/>
                  <a:pt x="1437139" y="3055088"/>
                  <a:pt x="1429906" y="3062320"/>
                </a:cubicBezTo>
                <a:cubicBezTo>
                  <a:pt x="1424691" y="3067535"/>
                  <a:pt x="1422847" y="3075515"/>
                  <a:pt x="1417632" y="3080730"/>
                </a:cubicBezTo>
                <a:cubicBezTo>
                  <a:pt x="1408370" y="3089992"/>
                  <a:pt x="1396210" y="3096016"/>
                  <a:pt x="1386948" y="3105278"/>
                </a:cubicBezTo>
                <a:cubicBezTo>
                  <a:pt x="1379716" y="3112511"/>
                  <a:pt x="1375379" y="3122223"/>
                  <a:pt x="1368537" y="3129826"/>
                </a:cubicBezTo>
                <a:cubicBezTo>
                  <a:pt x="1356925" y="3142728"/>
                  <a:pt x="1343990" y="3154373"/>
                  <a:pt x="1331716" y="3166647"/>
                </a:cubicBezTo>
                <a:cubicBezTo>
                  <a:pt x="1325579" y="3172784"/>
                  <a:pt x="1318512" y="3178115"/>
                  <a:pt x="1313305" y="3185058"/>
                </a:cubicBezTo>
                <a:cubicBezTo>
                  <a:pt x="1290469" y="3215506"/>
                  <a:pt x="1303405" y="3203933"/>
                  <a:pt x="1276483" y="3221879"/>
                </a:cubicBezTo>
                <a:cubicBezTo>
                  <a:pt x="1272392" y="3228016"/>
                  <a:pt x="1268932" y="3234624"/>
                  <a:pt x="1264210" y="3240290"/>
                </a:cubicBezTo>
                <a:cubicBezTo>
                  <a:pt x="1249445" y="3258009"/>
                  <a:pt x="1245490" y="3258907"/>
                  <a:pt x="1227388" y="3270975"/>
                </a:cubicBezTo>
                <a:cubicBezTo>
                  <a:pt x="1194655" y="3320072"/>
                  <a:pt x="1237619" y="3260743"/>
                  <a:pt x="1196704" y="3301659"/>
                </a:cubicBezTo>
                <a:cubicBezTo>
                  <a:pt x="1152710" y="3345654"/>
                  <a:pt x="1221305" y="3293247"/>
                  <a:pt x="1166019" y="3338481"/>
                </a:cubicBezTo>
                <a:cubicBezTo>
                  <a:pt x="1150187" y="3351435"/>
                  <a:pt x="1131389" y="3360837"/>
                  <a:pt x="1116924" y="3375302"/>
                </a:cubicBezTo>
                <a:cubicBezTo>
                  <a:pt x="1104650" y="3387576"/>
                  <a:pt x="1094545" y="3402496"/>
                  <a:pt x="1080102" y="3412124"/>
                </a:cubicBezTo>
                <a:cubicBezTo>
                  <a:pt x="1073965" y="3416215"/>
                  <a:pt x="1067204" y="3419497"/>
                  <a:pt x="1061691" y="3424397"/>
                </a:cubicBezTo>
                <a:cubicBezTo>
                  <a:pt x="1006029" y="3473874"/>
                  <a:pt x="1046916" y="3450196"/>
                  <a:pt x="1000322" y="3473493"/>
                </a:cubicBezTo>
                <a:cubicBezTo>
                  <a:pt x="964231" y="3509586"/>
                  <a:pt x="1002062" y="3474730"/>
                  <a:pt x="951227" y="3510314"/>
                </a:cubicBezTo>
                <a:cubicBezTo>
                  <a:pt x="940496" y="3517825"/>
                  <a:pt x="931273" y="3527350"/>
                  <a:pt x="920542" y="3534862"/>
                </a:cubicBezTo>
                <a:cubicBezTo>
                  <a:pt x="910770" y="3541702"/>
                  <a:pt x="899973" y="3546951"/>
                  <a:pt x="889858" y="3553273"/>
                </a:cubicBezTo>
                <a:cubicBezTo>
                  <a:pt x="862669" y="3570266"/>
                  <a:pt x="881422" y="3562221"/>
                  <a:pt x="853036" y="3571683"/>
                </a:cubicBezTo>
                <a:cubicBezTo>
                  <a:pt x="818964" y="3605757"/>
                  <a:pt x="852080" y="3576521"/>
                  <a:pt x="810078" y="3602368"/>
                </a:cubicBezTo>
                <a:cubicBezTo>
                  <a:pt x="791233" y="3613965"/>
                  <a:pt x="774057" y="3628211"/>
                  <a:pt x="754846" y="3639189"/>
                </a:cubicBezTo>
                <a:cubicBezTo>
                  <a:pt x="740526" y="3647372"/>
                  <a:pt x="725801" y="3654882"/>
                  <a:pt x="711887" y="3663737"/>
                </a:cubicBezTo>
                <a:cubicBezTo>
                  <a:pt x="703258" y="3669228"/>
                  <a:pt x="696281" y="3677181"/>
                  <a:pt x="687340" y="3682148"/>
                </a:cubicBezTo>
                <a:cubicBezTo>
                  <a:pt x="677710" y="3687498"/>
                  <a:pt x="666508" y="3689495"/>
                  <a:pt x="656655" y="3694422"/>
                </a:cubicBezTo>
                <a:cubicBezTo>
                  <a:pt x="637817" y="3703841"/>
                  <a:pt x="619834" y="3714878"/>
                  <a:pt x="601423" y="3725106"/>
                </a:cubicBezTo>
                <a:cubicBezTo>
                  <a:pt x="597332" y="3731243"/>
                  <a:pt x="594364" y="3738301"/>
                  <a:pt x="589149" y="3743517"/>
                </a:cubicBezTo>
                <a:cubicBezTo>
                  <a:pt x="577705" y="3754961"/>
                  <a:pt x="524815" y="3792825"/>
                  <a:pt x="515506" y="3798749"/>
                </a:cubicBezTo>
                <a:cubicBezTo>
                  <a:pt x="507788" y="3803660"/>
                  <a:pt x="498571" y="3805948"/>
                  <a:pt x="490959" y="3811023"/>
                </a:cubicBezTo>
                <a:cubicBezTo>
                  <a:pt x="480060" y="3818289"/>
                  <a:pt x="470132" y="3826946"/>
                  <a:pt x="460274" y="3835571"/>
                </a:cubicBezTo>
                <a:cubicBezTo>
                  <a:pt x="453742" y="3841286"/>
                  <a:pt x="448925" y="3848937"/>
                  <a:pt x="441863" y="3853981"/>
                </a:cubicBezTo>
                <a:cubicBezTo>
                  <a:pt x="407838" y="3878284"/>
                  <a:pt x="425003" y="3852431"/>
                  <a:pt x="392768" y="3884666"/>
                </a:cubicBezTo>
                <a:cubicBezTo>
                  <a:pt x="344490" y="3932944"/>
                  <a:pt x="422410" y="3871215"/>
                  <a:pt x="362083" y="3921487"/>
                </a:cubicBezTo>
                <a:cubicBezTo>
                  <a:pt x="356417" y="3926209"/>
                  <a:pt x="349573" y="3929336"/>
                  <a:pt x="343673" y="3933761"/>
                </a:cubicBezTo>
                <a:cubicBezTo>
                  <a:pt x="333194" y="3941620"/>
                  <a:pt x="323216" y="3950126"/>
                  <a:pt x="312988" y="3958309"/>
                </a:cubicBezTo>
                <a:cubicBezTo>
                  <a:pt x="300721" y="3995110"/>
                  <a:pt x="316746" y="3960348"/>
                  <a:pt x="276167" y="3995130"/>
                </a:cubicBezTo>
                <a:cubicBezTo>
                  <a:pt x="270567" y="3999930"/>
                  <a:pt x="269108" y="4008326"/>
                  <a:pt x="263893" y="4013541"/>
                </a:cubicBezTo>
                <a:cubicBezTo>
                  <a:pt x="256660" y="4020774"/>
                  <a:pt x="246225" y="4024384"/>
                  <a:pt x="239345" y="4031952"/>
                </a:cubicBezTo>
                <a:cubicBezTo>
                  <a:pt x="225585" y="4047088"/>
                  <a:pt x="214996" y="4064833"/>
                  <a:pt x="202524" y="4081047"/>
                </a:cubicBezTo>
                <a:cubicBezTo>
                  <a:pt x="191901" y="4094857"/>
                  <a:pt x="169973" y="4120667"/>
                  <a:pt x="159565" y="4136279"/>
                </a:cubicBezTo>
                <a:cubicBezTo>
                  <a:pt x="151383" y="4148553"/>
                  <a:pt x="142182" y="4160206"/>
                  <a:pt x="135018" y="4173101"/>
                </a:cubicBezTo>
                <a:cubicBezTo>
                  <a:pt x="131876" y="4178756"/>
                  <a:pt x="131774" y="4185726"/>
                  <a:pt x="128881" y="4191512"/>
                </a:cubicBezTo>
                <a:cubicBezTo>
                  <a:pt x="123547" y="4202181"/>
                  <a:pt x="116263" y="4211769"/>
                  <a:pt x="110470" y="4222196"/>
                </a:cubicBezTo>
                <a:cubicBezTo>
                  <a:pt x="106027" y="4230193"/>
                  <a:pt x="102735" y="4238801"/>
                  <a:pt x="98196" y="4246744"/>
                </a:cubicBezTo>
                <a:cubicBezTo>
                  <a:pt x="94537" y="4253148"/>
                  <a:pt x="89221" y="4258558"/>
                  <a:pt x="85922" y="4265155"/>
                </a:cubicBezTo>
                <a:cubicBezTo>
                  <a:pt x="83029" y="4270941"/>
                  <a:pt x="82678" y="4277779"/>
                  <a:pt x="79785" y="4283565"/>
                </a:cubicBezTo>
                <a:cubicBezTo>
                  <a:pt x="59809" y="4323517"/>
                  <a:pt x="47760" y="4320955"/>
                  <a:pt x="36827" y="4375619"/>
                </a:cubicBezTo>
                <a:cubicBezTo>
                  <a:pt x="34781" y="4385847"/>
                  <a:pt x="33220" y="4396185"/>
                  <a:pt x="30690" y="4406304"/>
                </a:cubicBezTo>
                <a:cubicBezTo>
                  <a:pt x="29121" y="4412580"/>
                  <a:pt x="26122" y="4418438"/>
                  <a:pt x="24553" y="4424714"/>
                </a:cubicBezTo>
                <a:cubicBezTo>
                  <a:pt x="13386" y="4469380"/>
                  <a:pt x="23220" y="4442987"/>
                  <a:pt x="12279" y="4492220"/>
                </a:cubicBezTo>
                <a:cubicBezTo>
                  <a:pt x="10876" y="4498535"/>
                  <a:pt x="8188" y="4504494"/>
                  <a:pt x="6142" y="4510631"/>
                </a:cubicBezTo>
                <a:cubicBezTo>
                  <a:pt x="4097" y="4526996"/>
                  <a:pt x="6" y="4543234"/>
                  <a:pt x="6" y="4559726"/>
                </a:cubicBezTo>
                <a:cubicBezTo>
                  <a:pt x="6" y="4639141"/>
                  <a:pt x="-684" y="4660953"/>
                  <a:pt x="12279" y="4719286"/>
                </a:cubicBezTo>
                <a:cubicBezTo>
                  <a:pt x="14109" y="4727520"/>
                  <a:pt x="15992" y="4735755"/>
                  <a:pt x="18416" y="4743834"/>
                </a:cubicBezTo>
                <a:cubicBezTo>
                  <a:pt x="23993" y="4762422"/>
                  <a:pt x="30690" y="4780655"/>
                  <a:pt x="36827" y="4799066"/>
                </a:cubicBezTo>
                <a:cubicBezTo>
                  <a:pt x="38873" y="4805203"/>
                  <a:pt x="39376" y="4812095"/>
                  <a:pt x="42964" y="4817477"/>
                </a:cubicBezTo>
                <a:lnTo>
                  <a:pt x="67512" y="4854298"/>
                </a:lnTo>
                <a:cubicBezTo>
                  <a:pt x="82932" y="4900564"/>
                  <a:pt x="62134" y="4843545"/>
                  <a:pt x="85922" y="4891120"/>
                </a:cubicBezTo>
                <a:cubicBezTo>
                  <a:pt x="88815" y="4896906"/>
                  <a:pt x="89511" y="4903584"/>
                  <a:pt x="92059" y="4909530"/>
                </a:cubicBezTo>
                <a:cubicBezTo>
                  <a:pt x="95663" y="4917939"/>
                  <a:pt x="100729" y="4925669"/>
                  <a:pt x="104333" y="4934078"/>
                </a:cubicBezTo>
                <a:cubicBezTo>
                  <a:pt x="119577" y="4969648"/>
                  <a:pt x="99157" y="4935521"/>
                  <a:pt x="122744" y="4970899"/>
                </a:cubicBezTo>
                <a:cubicBezTo>
                  <a:pt x="129630" y="4991556"/>
                  <a:pt x="129021" y="4992622"/>
                  <a:pt x="141155" y="5013858"/>
                </a:cubicBezTo>
                <a:cubicBezTo>
                  <a:pt x="144814" y="5020262"/>
                  <a:pt x="150130" y="5025672"/>
                  <a:pt x="153428" y="5032269"/>
                </a:cubicBezTo>
                <a:cubicBezTo>
                  <a:pt x="156321" y="5038055"/>
                  <a:pt x="156672" y="5044893"/>
                  <a:pt x="159565" y="5050679"/>
                </a:cubicBezTo>
                <a:cubicBezTo>
                  <a:pt x="162864" y="5057276"/>
                  <a:pt x="168180" y="5062686"/>
                  <a:pt x="171839" y="5069090"/>
                </a:cubicBezTo>
                <a:cubicBezTo>
                  <a:pt x="176378" y="5077033"/>
                  <a:pt x="179318" y="5085847"/>
                  <a:pt x="184113" y="5093638"/>
                </a:cubicBezTo>
                <a:cubicBezTo>
                  <a:pt x="195710" y="5112483"/>
                  <a:pt x="208660" y="5130459"/>
                  <a:pt x="220934" y="5148870"/>
                </a:cubicBezTo>
                <a:cubicBezTo>
                  <a:pt x="225025" y="5155007"/>
                  <a:pt x="227992" y="5162066"/>
                  <a:pt x="233208" y="5167281"/>
                </a:cubicBezTo>
                <a:cubicBezTo>
                  <a:pt x="239345" y="5173418"/>
                  <a:pt x="246063" y="5179024"/>
                  <a:pt x="251619" y="5185691"/>
                </a:cubicBezTo>
                <a:cubicBezTo>
                  <a:pt x="256341" y="5191357"/>
                  <a:pt x="258959" y="5198620"/>
                  <a:pt x="263893" y="5204102"/>
                </a:cubicBezTo>
                <a:cubicBezTo>
                  <a:pt x="277440" y="5219154"/>
                  <a:pt x="295617" y="5230212"/>
                  <a:pt x="306851" y="5247061"/>
                </a:cubicBezTo>
                <a:cubicBezTo>
                  <a:pt x="322713" y="5270853"/>
                  <a:pt x="312128" y="5263139"/>
                  <a:pt x="337536" y="5271608"/>
                </a:cubicBezTo>
                <a:cubicBezTo>
                  <a:pt x="343673" y="5277745"/>
                  <a:pt x="349279" y="5284463"/>
                  <a:pt x="355946" y="5290019"/>
                </a:cubicBezTo>
                <a:cubicBezTo>
                  <a:pt x="361612" y="5294741"/>
                  <a:pt x="369142" y="5297078"/>
                  <a:pt x="374357" y="5302293"/>
                </a:cubicBezTo>
                <a:cubicBezTo>
                  <a:pt x="379572" y="5307508"/>
                  <a:pt x="381415" y="5315489"/>
                  <a:pt x="386631" y="5320704"/>
                </a:cubicBezTo>
                <a:cubicBezTo>
                  <a:pt x="391846" y="5325919"/>
                  <a:pt x="399442" y="5328177"/>
                  <a:pt x="405042" y="5332977"/>
                </a:cubicBezTo>
                <a:cubicBezTo>
                  <a:pt x="448468" y="5370199"/>
                  <a:pt x="409427" y="5347444"/>
                  <a:pt x="454137" y="5369799"/>
                </a:cubicBezTo>
                <a:cubicBezTo>
                  <a:pt x="466181" y="5405932"/>
                  <a:pt x="451648" y="5373446"/>
                  <a:pt x="490959" y="5412757"/>
                </a:cubicBezTo>
                <a:cubicBezTo>
                  <a:pt x="496174" y="5417972"/>
                  <a:pt x="498248" y="5425731"/>
                  <a:pt x="503232" y="5431168"/>
                </a:cubicBezTo>
                <a:cubicBezTo>
                  <a:pt x="520826" y="5450361"/>
                  <a:pt x="540054" y="5467989"/>
                  <a:pt x="558465" y="5486400"/>
                </a:cubicBezTo>
                <a:cubicBezTo>
                  <a:pt x="566648" y="5494583"/>
                  <a:pt x="573653" y="5504142"/>
                  <a:pt x="583012" y="5510948"/>
                </a:cubicBezTo>
                <a:cubicBezTo>
                  <a:pt x="605514" y="5527313"/>
                  <a:pt x="630844" y="5540369"/>
                  <a:pt x="650518" y="5560043"/>
                </a:cubicBezTo>
                <a:cubicBezTo>
                  <a:pt x="685419" y="5594944"/>
                  <a:pt x="651814" y="5566828"/>
                  <a:pt x="687340" y="5584591"/>
                </a:cubicBezTo>
                <a:cubicBezTo>
                  <a:pt x="734929" y="5608386"/>
                  <a:pt x="677884" y="5587576"/>
                  <a:pt x="724161" y="5603002"/>
                </a:cubicBezTo>
                <a:cubicBezTo>
                  <a:pt x="732344" y="5609139"/>
                  <a:pt x="739828" y="5616338"/>
                  <a:pt x="748709" y="5621412"/>
                </a:cubicBezTo>
                <a:cubicBezTo>
                  <a:pt x="754326" y="5624621"/>
                  <a:pt x="761209" y="5624922"/>
                  <a:pt x="767120" y="5627549"/>
                </a:cubicBezTo>
                <a:cubicBezTo>
                  <a:pt x="779660" y="5633122"/>
                  <a:pt x="791200" y="5640864"/>
                  <a:pt x="803941" y="5645960"/>
                </a:cubicBezTo>
                <a:cubicBezTo>
                  <a:pt x="811772" y="5649093"/>
                  <a:pt x="820487" y="5649430"/>
                  <a:pt x="828489" y="5652097"/>
                </a:cubicBezTo>
                <a:cubicBezTo>
                  <a:pt x="880719" y="5669507"/>
                  <a:pt x="838145" y="5661878"/>
                  <a:pt x="902132" y="5676644"/>
                </a:cubicBezTo>
                <a:cubicBezTo>
                  <a:pt x="944955" y="5686526"/>
                  <a:pt x="995970" y="5686345"/>
                  <a:pt x="1037144" y="5688918"/>
                </a:cubicBezTo>
                <a:cubicBezTo>
                  <a:pt x="1086239" y="5686872"/>
                  <a:pt x="1135417" y="5686282"/>
                  <a:pt x="1184430" y="5682781"/>
                </a:cubicBezTo>
                <a:cubicBezTo>
                  <a:pt x="1192843" y="5682180"/>
                  <a:pt x="1201433" y="5680416"/>
                  <a:pt x="1208977" y="5676644"/>
                </a:cubicBezTo>
                <a:cubicBezTo>
                  <a:pt x="1218125" y="5672070"/>
                  <a:pt x="1225015" y="5663907"/>
                  <a:pt x="1233525" y="5658234"/>
                </a:cubicBezTo>
                <a:cubicBezTo>
                  <a:pt x="1264431" y="5637630"/>
                  <a:pt x="1261998" y="5644348"/>
                  <a:pt x="1288757" y="5621412"/>
                </a:cubicBezTo>
                <a:cubicBezTo>
                  <a:pt x="1318009" y="5596339"/>
                  <a:pt x="1294264" y="5607303"/>
                  <a:pt x="1325579" y="5596865"/>
                </a:cubicBezTo>
                <a:cubicBezTo>
                  <a:pt x="1345744" y="5583421"/>
                  <a:pt x="1370804" y="5565613"/>
                  <a:pt x="1393085" y="5560043"/>
                </a:cubicBezTo>
                <a:cubicBezTo>
                  <a:pt x="1423908" y="5552337"/>
                  <a:pt x="1409631" y="5556573"/>
                  <a:pt x="1436043" y="5547769"/>
                </a:cubicBezTo>
                <a:cubicBezTo>
                  <a:pt x="1476956" y="5549815"/>
                  <a:pt x="1517959" y="5550504"/>
                  <a:pt x="1558781" y="5553906"/>
                </a:cubicBezTo>
                <a:cubicBezTo>
                  <a:pt x="1567186" y="5554606"/>
                  <a:pt x="1575058" y="5558389"/>
                  <a:pt x="1583329" y="5560043"/>
                </a:cubicBezTo>
                <a:cubicBezTo>
                  <a:pt x="1604615" y="5564300"/>
                  <a:pt x="1642479" y="5569370"/>
                  <a:pt x="1663109" y="5572317"/>
                </a:cubicBezTo>
                <a:cubicBezTo>
                  <a:pt x="1678882" y="5577575"/>
                  <a:pt x="1689116" y="5581509"/>
                  <a:pt x="1706067" y="5584591"/>
                </a:cubicBezTo>
                <a:cubicBezTo>
                  <a:pt x="1720299" y="5587179"/>
                  <a:pt x="1734706" y="5588682"/>
                  <a:pt x="1749026" y="5590728"/>
                </a:cubicBezTo>
                <a:cubicBezTo>
                  <a:pt x="1761300" y="5594819"/>
                  <a:pt x="1773085" y="5600875"/>
                  <a:pt x="1785847" y="5603002"/>
                </a:cubicBezTo>
                <a:cubicBezTo>
                  <a:pt x="1798121" y="5605047"/>
                  <a:pt x="1810467" y="5606698"/>
                  <a:pt x="1822669" y="5609138"/>
                </a:cubicBezTo>
                <a:cubicBezTo>
                  <a:pt x="1878601" y="5620324"/>
                  <a:pt x="1810403" y="5610893"/>
                  <a:pt x="1884038" y="5621412"/>
                </a:cubicBezTo>
                <a:cubicBezTo>
                  <a:pt x="1944991" y="5630120"/>
                  <a:pt x="1951467" y="5628771"/>
                  <a:pt x="2025187" y="5633686"/>
                </a:cubicBezTo>
                <a:lnTo>
                  <a:pt x="2141788" y="5627549"/>
                </a:lnTo>
                <a:cubicBezTo>
                  <a:pt x="2172724" y="5625339"/>
                  <a:pt x="2208881" y="5619718"/>
                  <a:pt x="2239979" y="5615275"/>
                </a:cubicBezTo>
                <a:cubicBezTo>
                  <a:pt x="2286254" y="5599849"/>
                  <a:pt x="2229213" y="5620658"/>
                  <a:pt x="2276800" y="5596865"/>
                </a:cubicBezTo>
                <a:cubicBezTo>
                  <a:pt x="2286653" y="5591939"/>
                  <a:pt x="2297170" y="5588459"/>
                  <a:pt x="2307485" y="5584591"/>
                </a:cubicBezTo>
                <a:cubicBezTo>
                  <a:pt x="2313542" y="5582320"/>
                  <a:pt x="2320240" y="5581595"/>
                  <a:pt x="2325895" y="5578454"/>
                </a:cubicBezTo>
                <a:cubicBezTo>
                  <a:pt x="2338790" y="5571290"/>
                  <a:pt x="2350272" y="5561826"/>
                  <a:pt x="2362717" y="5553906"/>
                </a:cubicBezTo>
                <a:cubicBezTo>
                  <a:pt x="2372780" y="5547502"/>
                  <a:pt x="2383859" y="5542652"/>
                  <a:pt x="2393402" y="5535495"/>
                </a:cubicBezTo>
                <a:cubicBezTo>
                  <a:pt x="2401584" y="5529358"/>
                  <a:pt x="2409276" y="5522506"/>
                  <a:pt x="2417949" y="5517085"/>
                </a:cubicBezTo>
                <a:cubicBezTo>
                  <a:pt x="2425707" y="5512236"/>
                  <a:pt x="2434885" y="5509886"/>
                  <a:pt x="2442497" y="5504811"/>
                </a:cubicBezTo>
                <a:cubicBezTo>
                  <a:pt x="2509507" y="5460137"/>
                  <a:pt x="2467141" y="5474101"/>
                  <a:pt x="2516140" y="5461853"/>
                </a:cubicBezTo>
                <a:cubicBezTo>
                  <a:pt x="2524322" y="5457762"/>
                  <a:pt x="2532744" y="5454118"/>
                  <a:pt x="2540687" y="5449579"/>
                </a:cubicBezTo>
                <a:cubicBezTo>
                  <a:pt x="2547091" y="5445920"/>
                  <a:pt x="2552623" y="5440837"/>
                  <a:pt x="2559098" y="5437305"/>
                </a:cubicBezTo>
                <a:cubicBezTo>
                  <a:pt x="2575161" y="5428543"/>
                  <a:pt x="2591828" y="5420940"/>
                  <a:pt x="2608193" y="5412757"/>
                </a:cubicBezTo>
                <a:cubicBezTo>
                  <a:pt x="2608200" y="5412753"/>
                  <a:pt x="2657281" y="5388213"/>
                  <a:pt x="2657289" y="5388210"/>
                </a:cubicBezTo>
                <a:cubicBezTo>
                  <a:pt x="2675810" y="5382036"/>
                  <a:pt x="2687303" y="5378606"/>
                  <a:pt x="2706384" y="5369799"/>
                </a:cubicBezTo>
                <a:cubicBezTo>
                  <a:pt x="2722997" y="5362131"/>
                  <a:pt x="2740255" y="5355400"/>
                  <a:pt x="2755479" y="5345251"/>
                </a:cubicBezTo>
                <a:cubicBezTo>
                  <a:pt x="2761616" y="5341160"/>
                  <a:pt x="2766958" y="5335498"/>
                  <a:pt x="2773890" y="5332977"/>
                </a:cubicBezTo>
                <a:cubicBezTo>
                  <a:pt x="2789743" y="5327212"/>
                  <a:pt x="2822985" y="5320704"/>
                  <a:pt x="2822985" y="5320704"/>
                </a:cubicBezTo>
                <a:cubicBezTo>
                  <a:pt x="2837995" y="5313199"/>
                  <a:pt x="2849690" y="5305905"/>
                  <a:pt x="2865944" y="5302293"/>
                </a:cubicBezTo>
                <a:cubicBezTo>
                  <a:pt x="2878091" y="5299594"/>
                  <a:pt x="2890491" y="5298202"/>
                  <a:pt x="2902765" y="5296156"/>
                </a:cubicBezTo>
                <a:cubicBezTo>
                  <a:pt x="2915039" y="5290019"/>
                  <a:pt x="2926690" y="5282435"/>
                  <a:pt x="2939587" y="5277745"/>
                </a:cubicBezTo>
                <a:cubicBezTo>
                  <a:pt x="2949390" y="5274180"/>
                  <a:pt x="2960152" y="5274138"/>
                  <a:pt x="2970271" y="5271608"/>
                </a:cubicBezTo>
                <a:cubicBezTo>
                  <a:pt x="3027395" y="5257327"/>
                  <a:pt x="2926398" y="5274369"/>
                  <a:pt x="3031640" y="5259334"/>
                </a:cubicBezTo>
                <a:cubicBezTo>
                  <a:pt x="3069450" y="5246731"/>
                  <a:pt x="3029105" y="5261143"/>
                  <a:pt x="3074599" y="5240924"/>
                </a:cubicBezTo>
                <a:cubicBezTo>
                  <a:pt x="3084666" y="5236450"/>
                  <a:pt x="3095217" y="5233124"/>
                  <a:pt x="3105283" y="5228650"/>
                </a:cubicBezTo>
                <a:cubicBezTo>
                  <a:pt x="3113643" y="5224934"/>
                  <a:pt x="3121152" y="5219269"/>
                  <a:pt x="3129831" y="5216376"/>
                </a:cubicBezTo>
                <a:cubicBezTo>
                  <a:pt x="3145834" y="5211042"/>
                  <a:pt x="3162803" y="5209063"/>
                  <a:pt x="3178926" y="5204102"/>
                </a:cubicBezTo>
                <a:cubicBezTo>
                  <a:pt x="3279062" y="5173291"/>
                  <a:pt x="3151745" y="5206294"/>
                  <a:pt x="3234159" y="5185691"/>
                </a:cubicBezTo>
                <a:cubicBezTo>
                  <a:pt x="3240296" y="5181600"/>
                  <a:pt x="3245572" y="5175750"/>
                  <a:pt x="3252569" y="5173418"/>
                </a:cubicBezTo>
                <a:cubicBezTo>
                  <a:pt x="3313240" y="5153195"/>
                  <a:pt x="3268505" y="5177986"/>
                  <a:pt x="3307802" y="5161144"/>
                </a:cubicBezTo>
                <a:cubicBezTo>
                  <a:pt x="3383104" y="5128871"/>
                  <a:pt x="3289135" y="5167409"/>
                  <a:pt x="3350760" y="5136596"/>
                </a:cubicBezTo>
                <a:cubicBezTo>
                  <a:pt x="3360613" y="5131669"/>
                  <a:pt x="3371591" y="5129249"/>
                  <a:pt x="3381444" y="5124322"/>
                </a:cubicBezTo>
                <a:cubicBezTo>
                  <a:pt x="3439788" y="5095150"/>
                  <a:pt x="3341695" y="5131433"/>
                  <a:pt x="3436677" y="5099775"/>
                </a:cubicBezTo>
                <a:cubicBezTo>
                  <a:pt x="3481523" y="5069876"/>
                  <a:pt x="3425140" y="5106367"/>
                  <a:pt x="3479635" y="5075227"/>
                </a:cubicBezTo>
                <a:cubicBezTo>
                  <a:pt x="3498855" y="5064244"/>
                  <a:pt x="3502825" y="5057721"/>
                  <a:pt x="3522593" y="5044542"/>
                </a:cubicBezTo>
                <a:cubicBezTo>
                  <a:pt x="3528589" y="5040544"/>
                  <a:pt x="3562531" y="5021490"/>
                  <a:pt x="3571689" y="5013858"/>
                </a:cubicBezTo>
                <a:cubicBezTo>
                  <a:pt x="3578356" y="5008302"/>
                  <a:pt x="3583038" y="5000492"/>
                  <a:pt x="3590100" y="4995447"/>
                </a:cubicBezTo>
                <a:cubicBezTo>
                  <a:pt x="3597544" y="4990130"/>
                  <a:pt x="3606889" y="4988021"/>
                  <a:pt x="3614647" y="4983173"/>
                </a:cubicBezTo>
                <a:cubicBezTo>
                  <a:pt x="3623320" y="4977752"/>
                  <a:pt x="3630522" y="4970184"/>
                  <a:pt x="3639195" y="4964763"/>
                </a:cubicBezTo>
                <a:cubicBezTo>
                  <a:pt x="3672341" y="4944047"/>
                  <a:pt x="3654516" y="4961710"/>
                  <a:pt x="3682153" y="4940215"/>
                </a:cubicBezTo>
                <a:cubicBezTo>
                  <a:pt x="3694765" y="4930406"/>
                  <a:pt x="3707034" y="4920145"/>
                  <a:pt x="3718975" y="4909530"/>
                </a:cubicBezTo>
                <a:cubicBezTo>
                  <a:pt x="3725461" y="4903764"/>
                  <a:pt x="3730063" y="4895779"/>
                  <a:pt x="3737385" y="4891120"/>
                </a:cubicBezTo>
                <a:cubicBezTo>
                  <a:pt x="3752822" y="4881297"/>
                  <a:pt x="3771844" y="4877550"/>
                  <a:pt x="3786481" y="4866572"/>
                </a:cubicBezTo>
                <a:cubicBezTo>
                  <a:pt x="3794663" y="4860435"/>
                  <a:pt x="3803262" y="4854817"/>
                  <a:pt x="3811028" y="4848161"/>
                </a:cubicBezTo>
                <a:cubicBezTo>
                  <a:pt x="3832790" y="4829508"/>
                  <a:pt x="3827071" y="4826721"/>
                  <a:pt x="3853987" y="4811340"/>
                </a:cubicBezTo>
                <a:cubicBezTo>
                  <a:pt x="3859603" y="4808131"/>
                  <a:pt x="3866702" y="4808270"/>
                  <a:pt x="3872397" y="4805203"/>
                </a:cubicBezTo>
                <a:cubicBezTo>
                  <a:pt x="3893402" y="4793893"/>
                  <a:pt x="3913310" y="4780655"/>
                  <a:pt x="3933767" y="4768381"/>
                </a:cubicBezTo>
                <a:lnTo>
                  <a:pt x="3933767" y="4768381"/>
                </a:lnTo>
                <a:cubicBezTo>
                  <a:pt x="3956146" y="4751597"/>
                  <a:pt x="3969951" y="4740534"/>
                  <a:pt x="3995136" y="4725423"/>
                </a:cubicBezTo>
                <a:cubicBezTo>
                  <a:pt x="4002980" y="4720716"/>
                  <a:pt x="4011838" y="4717856"/>
                  <a:pt x="4019683" y="4713149"/>
                </a:cubicBezTo>
                <a:cubicBezTo>
                  <a:pt x="4079164" y="4677461"/>
                  <a:pt x="4032079" y="4696744"/>
                  <a:pt x="4093326" y="4676328"/>
                </a:cubicBezTo>
                <a:cubicBezTo>
                  <a:pt x="4130859" y="4638795"/>
                  <a:pt x="4089209" y="4675887"/>
                  <a:pt x="4154695" y="4639506"/>
                </a:cubicBezTo>
                <a:cubicBezTo>
                  <a:pt x="4178011" y="4626553"/>
                  <a:pt x="4198955" y="4609624"/>
                  <a:pt x="4222202" y="4596548"/>
                </a:cubicBezTo>
                <a:cubicBezTo>
                  <a:pt x="4231803" y="4591147"/>
                  <a:pt x="4243033" y="4589200"/>
                  <a:pt x="4252886" y="4584274"/>
                </a:cubicBezTo>
                <a:cubicBezTo>
                  <a:pt x="4275812" y="4572811"/>
                  <a:pt x="4297200" y="4558367"/>
                  <a:pt x="4320392" y="4547453"/>
                </a:cubicBezTo>
                <a:cubicBezTo>
                  <a:pt x="4332099" y="4541944"/>
                  <a:pt x="4345436" y="4540533"/>
                  <a:pt x="4357214" y="4535179"/>
                </a:cubicBezTo>
                <a:cubicBezTo>
                  <a:pt x="4368073" y="4530243"/>
                  <a:pt x="4377039" y="4521704"/>
                  <a:pt x="4387898" y="4516768"/>
                </a:cubicBezTo>
                <a:cubicBezTo>
                  <a:pt x="4425090" y="4499862"/>
                  <a:pt x="4451460" y="4502952"/>
                  <a:pt x="4492226" y="4486083"/>
                </a:cubicBezTo>
                <a:cubicBezTo>
                  <a:pt x="4530265" y="4470342"/>
                  <a:pt x="4569756" y="4455551"/>
                  <a:pt x="4602690" y="4430851"/>
                </a:cubicBezTo>
                <a:cubicBezTo>
                  <a:pt x="4717541" y="4344713"/>
                  <a:pt x="4596741" y="4430738"/>
                  <a:pt x="4688607" y="4375619"/>
                </a:cubicBezTo>
                <a:cubicBezTo>
                  <a:pt x="4697378" y="4370357"/>
                  <a:pt x="4704214" y="4362175"/>
                  <a:pt x="4713155" y="4357208"/>
                </a:cubicBezTo>
                <a:cubicBezTo>
                  <a:pt x="4722785" y="4351858"/>
                  <a:pt x="4733986" y="4349860"/>
                  <a:pt x="4743839" y="4344934"/>
                </a:cubicBezTo>
                <a:cubicBezTo>
                  <a:pt x="4754508" y="4339600"/>
                  <a:pt x="4764097" y="4332317"/>
                  <a:pt x="4774524" y="4326524"/>
                </a:cubicBezTo>
                <a:cubicBezTo>
                  <a:pt x="4782521" y="4322081"/>
                  <a:pt x="4791313" y="4319099"/>
                  <a:pt x="4799071" y="4314250"/>
                </a:cubicBezTo>
                <a:cubicBezTo>
                  <a:pt x="4834198" y="4292295"/>
                  <a:pt x="4811735" y="4300877"/>
                  <a:pt x="4842030" y="4283565"/>
                </a:cubicBezTo>
                <a:cubicBezTo>
                  <a:pt x="4849973" y="4279026"/>
                  <a:pt x="4859433" y="4277006"/>
                  <a:pt x="4866577" y="4271291"/>
                </a:cubicBezTo>
                <a:cubicBezTo>
                  <a:pt x="4880131" y="4260448"/>
                  <a:pt x="4890497" y="4246082"/>
                  <a:pt x="4903399" y="4234470"/>
                </a:cubicBezTo>
                <a:cubicBezTo>
                  <a:pt x="4911001" y="4227628"/>
                  <a:pt x="4920406" y="4222970"/>
                  <a:pt x="4927946" y="4216059"/>
                </a:cubicBezTo>
                <a:cubicBezTo>
                  <a:pt x="4945007" y="4200420"/>
                  <a:pt x="4958527" y="4180851"/>
                  <a:pt x="4977042" y="4166964"/>
                </a:cubicBezTo>
                <a:cubicBezTo>
                  <a:pt x="5069024" y="4097975"/>
                  <a:pt x="4943026" y="4194285"/>
                  <a:pt x="5020000" y="4130142"/>
                </a:cubicBezTo>
                <a:cubicBezTo>
                  <a:pt x="5025666" y="4125420"/>
                  <a:pt x="5032929" y="4122803"/>
                  <a:pt x="5038411" y="4117869"/>
                </a:cubicBezTo>
                <a:cubicBezTo>
                  <a:pt x="5053463" y="4104322"/>
                  <a:pt x="5065168" y="4087060"/>
                  <a:pt x="5081369" y="4074910"/>
                </a:cubicBezTo>
                <a:cubicBezTo>
                  <a:pt x="5089552" y="4068773"/>
                  <a:pt x="5098349" y="4063379"/>
                  <a:pt x="5105917" y="4056499"/>
                </a:cubicBezTo>
                <a:cubicBezTo>
                  <a:pt x="5120901" y="4042877"/>
                  <a:pt x="5130762" y="4022597"/>
                  <a:pt x="5148875" y="4013541"/>
                </a:cubicBezTo>
                <a:cubicBezTo>
                  <a:pt x="5157058" y="4009450"/>
                  <a:pt x="5165978" y="4006584"/>
                  <a:pt x="5173423" y="4001267"/>
                </a:cubicBezTo>
                <a:cubicBezTo>
                  <a:pt x="5213647" y="3972536"/>
                  <a:pt x="5170752" y="3989885"/>
                  <a:pt x="5210244" y="3976720"/>
                </a:cubicBezTo>
                <a:cubicBezTo>
                  <a:pt x="5221448" y="3968317"/>
                  <a:pt x="5262547" y="3936783"/>
                  <a:pt x="5271614" y="3933761"/>
                </a:cubicBezTo>
                <a:cubicBezTo>
                  <a:pt x="5277751" y="3931715"/>
                  <a:pt x="5284369" y="3930765"/>
                  <a:pt x="5290024" y="3927624"/>
                </a:cubicBezTo>
                <a:cubicBezTo>
                  <a:pt x="5302919" y="3920460"/>
                  <a:pt x="5326846" y="3903077"/>
                  <a:pt x="5326846" y="3903077"/>
                </a:cubicBezTo>
                <a:cubicBezTo>
                  <a:pt x="5332160" y="3904406"/>
                  <a:pt x="5362956" y="3911438"/>
                  <a:pt x="5369804" y="3915351"/>
                </a:cubicBezTo>
                <a:cubicBezTo>
                  <a:pt x="5378685" y="3920425"/>
                  <a:pt x="5385204" y="3929187"/>
                  <a:pt x="5394352" y="3933761"/>
                </a:cubicBezTo>
                <a:cubicBezTo>
                  <a:pt x="5405924" y="3939547"/>
                  <a:pt x="5420408" y="3938859"/>
                  <a:pt x="5431173" y="3946035"/>
                </a:cubicBezTo>
                <a:cubicBezTo>
                  <a:pt x="5457342" y="3963481"/>
                  <a:pt x="5466128" y="3971537"/>
                  <a:pt x="5492542" y="3982857"/>
                </a:cubicBezTo>
                <a:cubicBezTo>
                  <a:pt x="5498488" y="3985405"/>
                  <a:pt x="5504896" y="3986722"/>
                  <a:pt x="5510953" y="3988993"/>
                </a:cubicBezTo>
                <a:cubicBezTo>
                  <a:pt x="5521268" y="3992861"/>
                  <a:pt x="5531410" y="3997176"/>
                  <a:pt x="5541638" y="4001267"/>
                </a:cubicBezTo>
                <a:cubicBezTo>
                  <a:pt x="5594404" y="4054035"/>
                  <a:pt x="5529616" y="3994734"/>
                  <a:pt x="5578459" y="4025815"/>
                </a:cubicBezTo>
                <a:cubicBezTo>
                  <a:pt x="5595717" y="4036797"/>
                  <a:pt x="5611011" y="4050604"/>
                  <a:pt x="5627555" y="4062636"/>
                </a:cubicBezTo>
                <a:cubicBezTo>
                  <a:pt x="5633520" y="4066974"/>
                  <a:pt x="5640299" y="4070188"/>
                  <a:pt x="5645965" y="4074910"/>
                </a:cubicBezTo>
                <a:cubicBezTo>
                  <a:pt x="5652632" y="4080466"/>
                  <a:pt x="5657844" y="4087606"/>
                  <a:pt x="5664376" y="4093321"/>
                </a:cubicBezTo>
                <a:cubicBezTo>
                  <a:pt x="5674234" y="4101947"/>
                  <a:pt x="5685203" y="4109243"/>
                  <a:pt x="5695061" y="4117869"/>
                </a:cubicBezTo>
                <a:cubicBezTo>
                  <a:pt x="5701592" y="4123584"/>
                  <a:pt x="5706409" y="4131235"/>
                  <a:pt x="5713471" y="4136279"/>
                </a:cubicBezTo>
                <a:cubicBezTo>
                  <a:pt x="5733826" y="4150818"/>
                  <a:pt x="5736396" y="4146104"/>
                  <a:pt x="5756430" y="4154690"/>
                </a:cubicBezTo>
                <a:cubicBezTo>
                  <a:pt x="5789162" y="4168718"/>
                  <a:pt x="5770602" y="4164876"/>
                  <a:pt x="5799388" y="4173101"/>
                </a:cubicBezTo>
                <a:cubicBezTo>
                  <a:pt x="5805933" y="4174971"/>
                  <a:pt x="5834554" y="4181046"/>
                  <a:pt x="5842346" y="4185375"/>
                </a:cubicBezTo>
                <a:cubicBezTo>
                  <a:pt x="5855241" y="4192539"/>
                  <a:pt x="5866519" y="4202333"/>
                  <a:pt x="5879168" y="4209922"/>
                </a:cubicBezTo>
                <a:cubicBezTo>
                  <a:pt x="5887013" y="4214629"/>
                  <a:pt x="5895773" y="4217657"/>
                  <a:pt x="5903716" y="4222196"/>
                </a:cubicBezTo>
                <a:cubicBezTo>
                  <a:pt x="5910120" y="4225855"/>
                  <a:pt x="5915722" y="4230811"/>
                  <a:pt x="5922126" y="4234470"/>
                </a:cubicBezTo>
                <a:cubicBezTo>
                  <a:pt x="5930069" y="4239009"/>
                  <a:pt x="5938731" y="4242205"/>
                  <a:pt x="5946674" y="4246744"/>
                </a:cubicBezTo>
                <a:cubicBezTo>
                  <a:pt x="5953078" y="4250403"/>
                  <a:pt x="5958681" y="4255359"/>
                  <a:pt x="5965085" y="4259018"/>
                </a:cubicBezTo>
                <a:cubicBezTo>
                  <a:pt x="5973028" y="4263557"/>
                  <a:pt x="5981689" y="4266752"/>
                  <a:pt x="5989632" y="4271291"/>
                </a:cubicBezTo>
                <a:cubicBezTo>
                  <a:pt x="5996036" y="4274950"/>
                  <a:pt x="6001446" y="4280266"/>
                  <a:pt x="6008043" y="4283565"/>
                </a:cubicBezTo>
                <a:cubicBezTo>
                  <a:pt x="6013829" y="4286458"/>
                  <a:pt x="6020317" y="4287656"/>
                  <a:pt x="6026454" y="4289702"/>
                </a:cubicBezTo>
                <a:cubicBezTo>
                  <a:pt x="6032591" y="4295839"/>
                  <a:pt x="6037644" y="4303299"/>
                  <a:pt x="6044865" y="4308113"/>
                </a:cubicBezTo>
                <a:cubicBezTo>
                  <a:pt x="6050247" y="4311701"/>
                  <a:pt x="6057489" y="4311357"/>
                  <a:pt x="6063275" y="4314250"/>
                </a:cubicBezTo>
                <a:cubicBezTo>
                  <a:pt x="6069872" y="4317549"/>
                  <a:pt x="6075549" y="4322433"/>
                  <a:pt x="6081686" y="4326524"/>
                </a:cubicBezTo>
                <a:cubicBezTo>
                  <a:pt x="6110325" y="4369482"/>
                  <a:pt x="6093960" y="4355162"/>
                  <a:pt x="6124644" y="4375619"/>
                </a:cubicBezTo>
                <a:cubicBezTo>
                  <a:pt x="6128735" y="4381756"/>
                  <a:pt x="6133259" y="4387626"/>
                  <a:pt x="6136918" y="4394030"/>
                </a:cubicBezTo>
                <a:cubicBezTo>
                  <a:pt x="6141457" y="4401973"/>
                  <a:pt x="6143335" y="4411549"/>
                  <a:pt x="6149192" y="4418577"/>
                </a:cubicBezTo>
                <a:cubicBezTo>
                  <a:pt x="6153914" y="4424243"/>
                  <a:pt x="6161466" y="4426760"/>
                  <a:pt x="6167603" y="4430851"/>
                </a:cubicBezTo>
                <a:cubicBezTo>
                  <a:pt x="6171694" y="4436988"/>
                  <a:pt x="6175155" y="4443596"/>
                  <a:pt x="6179877" y="4449262"/>
                </a:cubicBezTo>
                <a:cubicBezTo>
                  <a:pt x="6219257" y="4496520"/>
                  <a:pt x="6180083" y="4440369"/>
                  <a:pt x="6210561" y="4486083"/>
                </a:cubicBezTo>
                <a:cubicBezTo>
                  <a:pt x="6212607" y="4492220"/>
                  <a:pt x="6213805" y="4498708"/>
                  <a:pt x="6216698" y="4504494"/>
                </a:cubicBezTo>
                <a:cubicBezTo>
                  <a:pt x="6219997" y="4511091"/>
                  <a:pt x="6226067" y="4516126"/>
                  <a:pt x="6228972" y="4522905"/>
                </a:cubicBezTo>
                <a:cubicBezTo>
                  <a:pt x="6232295" y="4530658"/>
                  <a:pt x="6229840" y="4540867"/>
                  <a:pt x="6235109" y="4547453"/>
                </a:cubicBezTo>
                <a:cubicBezTo>
                  <a:pt x="6239150" y="4552504"/>
                  <a:pt x="6247383" y="4551544"/>
                  <a:pt x="6253520" y="4553589"/>
                </a:cubicBezTo>
                <a:cubicBezTo>
                  <a:pt x="6302612" y="4520862"/>
                  <a:pt x="6243293" y="4563816"/>
                  <a:pt x="6284204" y="4522905"/>
                </a:cubicBezTo>
                <a:cubicBezTo>
                  <a:pt x="6291437" y="4515672"/>
                  <a:pt x="6301519" y="4511727"/>
                  <a:pt x="6308752" y="4504494"/>
                </a:cubicBezTo>
                <a:cubicBezTo>
                  <a:pt x="6340444" y="4472802"/>
                  <a:pt x="6315067" y="4475737"/>
                  <a:pt x="6363984" y="4443125"/>
                </a:cubicBezTo>
                <a:cubicBezTo>
                  <a:pt x="6409696" y="4412650"/>
                  <a:pt x="6353552" y="4451818"/>
                  <a:pt x="6400806" y="4412440"/>
                </a:cubicBezTo>
                <a:cubicBezTo>
                  <a:pt x="6406472" y="4407718"/>
                  <a:pt x="6413550" y="4404889"/>
                  <a:pt x="6419216" y="4400167"/>
                </a:cubicBezTo>
                <a:cubicBezTo>
                  <a:pt x="6425883" y="4394611"/>
                  <a:pt x="6430960" y="4387312"/>
                  <a:pt x="6437627" y="4381756"/>
                </a:cubicBezTo>
                <a:cubicBezTo>
                  <a:pt x="6443293" y="4377034"/>
                  <a:pt x="6450372" y="4374204"/>
                  <a:pt x="6456038" y="4369482"/>
                </a:cubicBezTo>
                <a:cubicBezTo>
                  <a:pt x="6462705" y="4363926"/>
                  <a:pt x="6467781" y="4356627"/>
                  <a:pt x="6474448" y="4351071"/>
                </a:cubicBezTo>
                <a:cubicBezTo>
                  <a:pt x="6480114" y="4346349"/>
                  <a:pt x="6487346" y="4343697"/>
                  <a:pt x="6492859" y="4338797"/>
                </a:cubicBezTo>
                <a:cubicBezTo>
                  <a:pt x="6505833" y="4327265"/>
                  <a:pt x="6514797" y="4310907"/>
                  <a:pt x="6529681" y="4301976"/>
                </a:cubicBezTo>
                <a:cubicBezTo>
                  <a:pt x="6547599" y="4291225"/>
                  <a:pt x="6562246" y="4283098"/>
                  <a:pt x="6578776" y="4271291"/>
                </a:cubicBezTo>
                <a:cubicBezTo>
                  <a:pt x="6587099" y="4265346"/>
                  <a:pt x="6595558" y="4259537"/>
                  <a:pt x="6603324" y="4252881"/>
                </a:cubicBezTo>
                <a:cubicBezTo>
                  <a:pt x="6609913" y="4247233"/>
                  <a:pt x="6614513" y="4239284"/>
                  <a:pt x="6621734" y="4234470"/>
                </a:cubicBezTo>
                <a:cubicBezTo>
                  <a:pt x="6668040" y="4203599"/>
                  <a:pt x="6603065" y="4277687"/>
                  <a:pt x="6676967" y="4203785"/>
                </a:cubicBezTo>
                <a:cubicBezTo>
                  <a:pt x="6707296" y="4173456"/>
                  <a:pt x="6682459" y="4195886"/>
                  <a:pt x="6713788" y="4173101"/>
                </a:cubicBezTo>
                <a:cubicBezTo>
                  <a:pt x="6730332" y="4161069"/>
                  <a:pt x="6745862" y="4147626"/>
                  <a:pt x="6762883" y="4136279"/>
                </a:cubicBezTo>
                <a:cubicBezTo>
                  <a:pt x="6769020" y="4132188"/>
                  <a:pt x="6775628" y="4128728"/>
                  <a:pt x="6781294" y="4124006"/>
                </a:cubicBezTo>
                <a:cubicBezTo>
                  <a:pt x="6787962" y="4118450"/>
                  <a:pt x="6793115" y="4111243"/>
                  <a:pt x="6799705" y="4105595"/>
                </a:cubicBezTo>
                <a:cubicBezTo>
                  <a:pt x="6823413" y="4085274"/>
                  <a:pt x="6823625" y="4091619"/>
                  <a:pt x="6842663" y="4068773"/>
                </a:cubicBezTo>
                <a:cubicBezTo>
                  <a:pt x="6847385" y="4063107"/>
                  <a:pt x="6850215" y="4056029"/>
                  <a:pt x="6854937" y="4050363"/>
                </a:cubicBezTo>
                <a:cubicBezTo>
                  <a:pt x="6860493" y="4043696"/>
                  <a:pt x="6867792" y="4038619"/>
                  <a:pt x="6873348" y="4031952"/>
                </a:cubicBezTo>
                <a:cubicBezTo>
                  <a:pt x="6878070" y="4026286"/>
                  <a:pt x="6880900" y="4019207"/>
                  <a:pt x="6885622" y="4013541"/>
                </a:cubicBezTo>
                <a:cubicBezTo>
                  <a:pt x="6925350" y="3965866"/>
                  <a:pt x="6882224" y="4028038"/>
                  <a:pt x="6922443" y="3970583"/>
                </a:cubicBezTo>
                <a:cubicBezTo>
                  <a:pt x="6997410" y="3863489"/>
                  <a:pt x="6903983" y="3995206"/>
                  <a:pt x="6965402" y="3903077"/>
                </a:cubicBezTo>
                <a:cubicBezTo>
                  <a:pt x="6971076" y="3894567"/>
                  <a:pt x="6977675" y="3886712"/>
                  <a:pt x="6983812" y="3878529"/>
                </a:cubicBezTo>
                <a:cubicBezTo>
                  <a:pt x="6985858" y="3870346"/>
                  <a:pt x="6986705" y="3861767"/>
                  <a:pt x="6989949" y="3853981"/>
                </a:cubicBezTo>
                <a:cubicBezTo>
                  <a:pt x="6996986" y="3837092"/>
                  <a:pt x="7010059" y="3822636"/>
                  <a:pt x="7014497" y="3804886"/>
                </a:cubicBezTo>
                <a:cubicBezTo>
                  <a:pt x="7016543" y="3796703"/>
                  <a:pt x="7017672" y="3788235"/>
                  <a:pt x="7020634" y="3780338"/>
                </a:cubicBezTo>
                <a:cubicBezTo>
                  <a:pt x="7033811" y="3745200"/>
                  <a:pt x="7031423" y="3767868"/>
                  <a:pt x="7039044" y="3737380"/>
                </a:cubicBezTo>
                <a:cubicBezTo>
                  <a:pt x="7041574" y="3727260"/>
                  <a:pt x="7042918" y="3716877"/>
                  <a:pt x="7045181" y="3706695"/>
                </a:cubicBezTo>
                <a:cubicBezTo>
                  <a:pt x="7047011" y="3698462"/>
                  <a:pt x="7049488" y="3690381"/>
                  <a:pt x="7051318" y="3682148"/>
                </a:cubicBezTo>
                <a:cubicBezTo>
                  <a:pt x="7053581" y="3671966"/>
                  <a:pt x="7054925" y="3661582"/>
                  <a:pt x="7057455" y="3651463"/>
                </a:cubicBezTo>
                <a:cubicBezTo>
                  <a:pt x="7059024" y="3645187"/>
                  <a:pt x="7061815" y="3639273"/>
                  <a:pt x="7063592" y="3633053"/>
                </a:cubicBezTo>
                <a:cubicBezTo>
                  <a:pt x="7069133" y="3613660"/>
                  <a:pt x="7073674" y="3591410"/>
                  <a:pt x="7075866" y="3571683"/>
                </a:cubicBezTo>
                <a:cubicBezTo>
                  <a:pt x="7078586" y="3547201"/>
                  <a:pt x="7079957" y="3522588"/>
                  <a:pt x="7082003" y="3498040"/>
                </a:cubicBezTo>
                <a:cubicBezTo>
                  <a:pt x="7077742" y="3434125"/>
                  <a:pt x="7081680" y="3411154"/>
                  <a:pt x="7063592" y="3356891"/>
                </a:cubicBezTo>
                <a:lnTo>
                  <a:pt x="7039044" y="3283248"/>
                </a:lnTo>
                <a:lnTo>
                  <a:pt x="7032908" y="3264838"/>
                </a:lnTo>
                <a:cubicBezTo>
                  <a:pt x="7030862" y="3258701"/>
                  <a:pt x="7027835" y="3252808"/>
                  <a:pt x="7026771" y="3246427"/>
                </a:cubicBezTo>
                <a:cubicBezTo>
                  <a:pt x="7009883" y="3145103"/>
                  <a:pt x="7029605" y="3251628"/>
                  <a:pt x="7014497" y="3191195"/>
                </a:cubicBezTo>
                <a:cubicBezTo>
                  <a:pt x="7003328" y="3146520"/>
                  <a:pt x="7013166" y="3172932"/>
                  <a:pt x="7002223" y="3123689"/>
                </a:cubicBezTo>
                <a:cubicBezTo>
                  <a:pt x="7000820" y="3117374"/>
                  <a:pt x="6997655" y="3111554"/>
                  <a:pt x="6996086" y="3105278"/>
                </a:cubicBezTo>
                <a:cubicBezTo>
                  <a:pt x="6993556" y="3095159"/>
                  <a:pt x="6992694" y="3084656"/>
                  <a:pt x="6989949" y="3074593"/>
                </a:cubicBezTo>
                <a:cubicBezTo>
                  <a:pt x="6986545" y="3062111"/>
                  <a:pt x="6981766" y="3050046"/>
                  <a:pt x="6977675" y="3037772"/>
                </a:cubicBezTo>
                <a:lnTo>
                  <a:pt x="6971538" y="3019361"/>
                </a:lnTo>
                <a:cubicBezTo>
                  <a:pt x="6969493" y="3013224"/>
                  <a:pt x="6966671" y="3007294"/>
                  <a:pt x="6965402" y="3000951"/>
                </a:cubicBezTo>
                <a:cubicBezTo>
                  <a:pt x="6963356" y="2990723"/>
                  <a:pt x="6961528" y="2980449"/>
                  <a:pt x="6959265" y="2970266"/>
                </a:cubicBezTo>
                <a:cubicBezTo>
                  <a:pt x="6957435" y="2962032"/>
                  <a:pt x="6954782" y="2953989"/>
                  <a:pt x="6953128" y="2945718"/>
                </a:cubicBezTo>
                <a:cubicBezTo>
                  <a:pt x="6950688" y="2933517"/>
                  <a:pt x="6949598" y="2921064"/>
                  <a:pt x="6946991" y="2908897"/>
                </a:cubicBezTo>
                <a:cubicBezTo>
                  <a:pt x="6943456" y="2892403"/>
                  <a:pt x="6938808" y="2876167"/>
                  <a:pt x="6934717" y="2859802"/>
                </a:cubicBezTo>
                <a:lnTo>
                  <a:pt x="6928580" y="2835254"/>
                </a:lnTo>
                <a:cubicBezTo>
                  <a:pt x="6919305" y="2798154"/>
                  <a:pt x="6925111" y="2818709"/>
                  <a:pt x="6910169" y="2773885"/>
                </a:cubicBezTo>
                <a:cubicBezTo>
                  <a:pt x="6908123" y="2767748"/>
                  <a:pt x="6906925" y="2761260"/>
                  <a:pt x="6904032" y="2755474"/>
                </a:cubicBezTo>
                <a:cubicBezTo>
                  <a:pt x="6866956" y="2681316"/>
                  <a:pt x="6914171" y="2773216"/>
                  <a:pt x="6879485" y="2712516"/>
                </a:cubicBezTo>
                <a:cubicBezTo>
                  <a:pt x="6873067" y="2701285"/>
                  <a:pt x="6864905" y="2679525"/>
                  <a:pt x="6854937" y="2669557"/>
                </a:cubicBezTo>
                <a:cubicBezTo>
                  <a:pt x="6849722" y="2664342"/>
                  <a:pt x="6842663" y="2661374"/>
                  <a:pt x="6836526" y="2657283"/>
                </a:cubicBezTo>
                <a:cubicBezTo>
                  <a:pt x="6832484" y="2645157"/>
                  <a:pt x="6828929" y="2629113"/>
                  <a:pt x="6818116" y="2620462"/>
                </a:cubicBezTo>
                <a:cubicBezTo>
                  <a:pt x="6813065" y="2616421"/>
                  <a:pt x="6805491" y="2617218"/>
                  <a:pt x="6799705" y="2614325"/>
                </a:cubicBezTo>
                <a:cubicBezTo>
                  <a:pt x="6793108" y="2611026"/>
                  <a:pt x="6786807" y="2606951"/>
                  <a:pt x="6781294" y="2602051"/>
                </a:cubicBezTo>
                <a:cubicBezTo>
                  <a:pt x="6768321" y="2590519"/>
                  <a:pt x="6756747" y="2577504"/>
                  <a:pt x="6744473" y="2565230"/>
                </a:cubicBezTo>
                <a:cubicBezTo>
                  <a:pt x="6690685" y="2511442"/>
                  <a:pt x="6756509" y="2579673"/>
                  <a:pt x="6713788" y="2528408"/>
                </a:cubicBezTo>
                <a:cubicBezTo>
                  <a:pt x="6708232" y="2521741"/>
                  <a:pt x="6700705" y="2516848"/>
                  <a:pt x="6695377" y="2509997"/>
                </a:cubicBezTo>
                <a:cubicBezTo>
                  <a:pt x="6686321" y="2498353"/>
                  <a:pt x="6681261" y="2483607"/>
                  <a:pt x="6670830" y="2473176"/>
                </a:cubicBezTo>
                <a:cubicBezTo>
                  <a:pt x="6641987" y="2444333"/>
                  <a:pt x="6659643" y="2459582"/>
                  <a:pt x="6615597" y="2430218"/>
                </a:cubicBezTo>
                <a:cubicBezTo>
                  <a:pt x="6597103" y="2417889"/>
                  <a:pt x="6594446" y="2415016"/>
                  <a:pt x="6572639" y="2405670"/>
                </a:cubicBezTo>
                <a:cubicBezTo>
                  <a:pt x="6566693" y="2403122"/>
                  <a:pt x="6560365" y="2401579"/>
                  <a:pt x="6554228" y="2399533"/>
                </a:cubicBezTo>
                <a:lnTo>
                  <a:pt x="6253520" y="2405670"/>
                </a:lnTo>
                <a:cubicBezTo>
                  <a:pt x="6247056" y="2405919"/>
                  <a:pt x="6241350" y="2410105"/>
                  <a:pt x="6235109" y="2411807"/>
                </a:cubicBezTo>
                <a:cubicBezTo>
                  <a:pt x="6218835" y="2416246"/>
                  <a:pt x="6202017" y="2418747"/>
                  <a:pt x="6186014" y="2424081"/>
                </a:cubicBezTo>
                <a:lnTo>
                  <a:pt x="6149192" y="2436355"/>
                </a:lnTo>
                <a:cubicBezTo>
                  <a:pt x="6090452" y="2495091"/>
                  <a:pt x="6165664" y="2425373"/>
                  <a:pt x="6112371" y="2460902"/>
                </a:cubicBezTo>
                <a:cubicBezTo>
                  <a:pt x="6105150" y="2465716"/>
                  <a:pt x="6100627" y="2473757"/>
                  <a:pt x="6093960" y="2479313"/>
                </a:cubicBezTo>
                <a:cubicBezTo>
                  <a:pt x="6088294" y="2484035"/>
                  <a:pt x="6081686" y="2487496"/>
                  <a:pt x="6075549" y="2491587"/>
                </a:cubicBezTo>
                <a:cubicBezTo>
                  <a:pt x="6073726" y="2491131"/>
                  <a:pt x="6036761" y="2482556"/>
                  <a:pt x="6032591" y="2479313"/>
                </a:cubicBezTo>
                <a:cubicBezTo>
                  <a:pt x="5970499" y="2431019"/>
                  <a:pt x="6019949" y="2450550"/>
                  <a:pt x="5977359" y="2436355"/>
                </a:cubicBezTo>
                <a:cubicBezTo>
                  <a:pt x="5935154" y="2408219"/>
                  <a:pt x="5954532" y="2416472"/>
                  <a:pt x="5922126" y="2405670"/>
                </a:cubicBezTo>
                <a:cubicBezTo>
                  <a:pt x="5918035" y="2399533"/>
                  <a:pt x="5914140" y="2393261"/>
                  <a:pt x="5909853" y="2387259"/>
                </a:cubicBezTo>
                <a:cubicBezTo>
                  <a:pt x="5903908" y="2378936"/>
                  <a:pt x="5896016" y="2371860"/>
                  <a:pt x="5891442" y="2362712"/>
                </a:cubicBezTo>
                <a:cubicBezTo>
                  <a:pt x="5885656" y="2351140"/>
                  <a:pt x="5892053" y="2327061"/>
                  <a:pt x="5879168" y="2325890"/>
                </a:cubicBezTo>
                <a:lnTo>
                  <a:pt x="5811662" y="2319753"/>
                </a:lnTo>
                <a:cubicBezTo>
                  <a:pt x="5805525" y="2317707"/>
                  <a:pt x="5797011" y="2318880"/>
                  <a:pt x="5793251" y="2313616"/>
                </a:cubicBezTo>
                <a:cubicBezTo>
                  <a:pt x="5785731" y="2303088"/>
                  <a:pt x="5780977" y="2276795"/>
                  <a:pt x="5780977" y="2276795"/>
                </a:cubicBezTo>
                <a:cubicBezTo>
                  <a:pt x="5783023" y="2264521"/>
                  <a:pt x="5781549" y="2251103"/>
                  <a:pt x="5787114" y="2239973"/>
                </a:cubicBezTo>
                <a:cubicBezTo>
                  <a:pt x="5798444" y="2217313"/>
                  <a:pt x="5812606" y="2229902"/>
                  <a:pt x="5823936" y="2239973"/>
                </a:cubicBezTo>
                <a:cubicBezTo>
                  <a:pt x="5836909" y="2251505"/>
                  <a:pt x="5848483" y="2264521"/>
                  <a:pt x="5860757" y="2276795"/>
                </a:cubicBezTo>
                <a:cubicBezTo>
                  <a:pt x="5866894" y="2282932"/>
                  <a:pt x="5874354" y="2287985"/>
                  <a:pt x="5879168" y="2295206"/>
                </a:cubicBezTo>
                <a:cubicBezTo>
                  <a:pt x="5883259" y="2301343"/>
                  <a:pt x="5885683" y="2309009"/>
                  <a:pt x="5891442" y="2313616"/>
                </a:cubicBezTo>
                <a:cubicBezTo>
                  <a:pt x="5896493" y="2317657"/>
                  <a:pt x="5903716" y="2317707"/>
                  <a:pt x="5909853" y="2319753"/>
                </a:cubicBezTo>
                <a:cubicBezTo>
                  <a:pt x="5926215" y="2368847"/>
                  <a:pt x="5901671" y="2311572"/>
                  <a:pt x="5934400" y="2344301"/>
                </a:cubicBezTo>
                <a:cubicBezTo>
                  <a:pt x="5938974" y="2348875"/>
                  <a:pt x="5938491" y="2356575"/>
                  <a:pt x="5940537" y="2362712"/>
                </a:cubicBezTo>
                <a:cubicBezTo>
                  <a:pt x="5938491" y="2370894"/>
                  <a:pt x="5939079" y="2380241"/>
                  <a:pt x="5934400" y="2387259"/>
                </a:cubicBezTo>
                <a:cubicBezTo>
                  <a:pt x="5927602" y="2397456"/>
                  <a:pt x="5908081" y="2402169"/>
                  <a:pt x="5897579" y="2405670"/>
                </a:cubicBezTo>
                <a:cubicBezTo>
                  <a:pt x="5889396" y="2403624"/>
                  <a:pt x="5880784" y="2402856"/>
                  <a:pt x="5873031" y="2399533"/>
                </a:cubicBezTo>
                <a:cubicBezTo>
                  <a:pt x="5853541" y="2391180"/>
                  <a:pt x="5836324" y="2369190"/>
                  <a:pt x="5830073" y="2350438"/>
                </a:cubicBezTo>
                <a:lnTo>
                  <a:pt x="5823936" y="2332027"/>
                </a:lnTo>
                <a:cubicBezTo>
                  <a:pt x="5825982" y="2315662"/>
                  <a:pt x="5823948" y="2298245"/>
                  <a:pt x="5830073" y="2282932"/>
                </a:cubicBezTo>
                <a:cubicBezTo>
                  <a:pt x="5839399" y="2259617"/>
                  <a:pt x="5882602" y="2275532"/>
                  <a:pt x="5891442" y="2276795"/>
                </a:cubicBezTo>
                <a:cubicBezTo>
                  <a:pt x="5897579" y="2278841"/>
                  <a:pt x="5904470" y="2279344"/>
                  <a:pt x="5909853" y="2282932"/>
                </a:cubicBezTo>
                <a:cubicBezTo>
                  <a:pt x="5936027" y="2300381"/>
                  <a:pt x="5923141" y="2297235"/>
                  <a:pt x="5934400" y="2319753"/>
                </a:cubicBezTo>
                <a:cubicBezTo>
                  <a:pt x="5937699" y="2326350"/>
                  <a:pt x="5942583" y="2332027"/>
                  <a:pt x="5946674" y="2338164"/>
                </a:cubicBezTo>
                <a:cubicBezTo>
                  <a:pt x="5944002" y="2351523"/>
                  <a:pt x="5942850" y="2377534"/>
                  <a:pt x="5928263" y="2387259"/>
                </a:cubicBezTo>
                <a:cubicBezTo>
                  <a:pt x="5921245" y="2391938"/>
                  <a:pt x="5911898" y="2391350"/>
                  <a:pt x="5903716" y="2393396"/>
                </a:cubicBezTo>
                <a:cubicBezTo>
                  <a:pt x="5891442" y="2391350"/>
                  <a:pt x="5878699" y="2391194"/>
                  <a:pt x="5866894" y="2387259"/>
                </a:cubicBezTo>
                <a:cubicBezTo>
                  <a:pt x="5852165" y="2382349"/>
                  <a:pt x="5842756" y="2369667"/>
                  <a:pt x="5836210" y="2356575"/>
                </a:cubicBezTo>
                <a:cubicBezTo>
                  <a:pt x="5833317" y="2350789"/>
                  <a:pt x="5832119" y="2344301"/>
                  <a:pt x="5830073" y="2338164"/>
                </a:cubicBezTo>
                <a:cubicBezTo>
                  <a:pt x="5832119" y="2327936"/>
                  <a:pt x="5826678" y="2311715"/>
                  <a:pt x="5836210" y="2307479"/>
                </a:cubicBezTo>
                <a:cubicBezTo>
                  <a:pt x="5858110" y="2297745"/>
                  <a:pt x="5887018" y="2311974"/>
                  <a:pt x="5903716" y="2325890"/>
                </a:cubicBezTo>
                <a:cubicBezTo>
                  <a:pt x="5910383" y="2331446"/>
                  <a:pt x="5915989" y="2338164"/>
                  <a:pt x="5922126" y="2344301"/>
                </a:cubicBezTo>
                <a:cubicBezTo>
                  <a:pt x="5927816" y="2367062"/>
                  <a:pt x="5938005" y="2395260"/>
                  <a:pt x="5922126" y="2417944"/>
                </a:cubicBezTo>
                <a:cubicBezTo>
                  <a:pt x="5914707" y="2428543"/>
                  <a:pt x="5885305" y="2430218"/>
                  <a:pt x="5885305" y="2430218"/>
                </a:cubicBezTo>
                <a:cubicBezTo>
                  <a:pt x="5840155" y="2421188"/>
                  <a:pt x="5860406" y="2432760"/>
                  <a:pt x="5830073" y="2387259"/>
                </a:cubicBezTo>
                <a:lnTo>
                  <a:pt x="5817799" y="2368848"/>
                </a:lnTo>
                <a:cubicBezTo>
                  <a:pt x="5819845" y="2356574"/>
                  <a:pt x="5818371" y="2343156"/>
                  <a:pt x="5823936" y="2332027"/>
                </a:cubicBezTo>
                <a:cubicBezTo>
                  <a:pt x="5836397" y="2307104"/>
                  <a:pt x="5888667" y="2324900"/>
                  <a:pt x="5897579" y="2325890"/>
                </a:cubicBezTo>
                <a:cubicBezTo>
                  <a:pt x="5901670" y="2332027"/>
                  <a:pt x="5906555" y="2337704"/>
                  <a:pt x="5909853" y="2344301"/>
                </a:cubicBezTo>
                <a:cubicBezTo>
                  <a:pt x="5917390" y="2359377"/>
                  <a:pt x="5920315" y="2377702"/>
                  <a:pt x="5909853" y="2393396"/>
                </a:cubicBezTo>
                <a:cubicBezTo>
                  <a:pt x="5906265" y="2398779"/>
                  <a:pt x="5897579" y="2397487"/>
                  <a:pt x="5891442" y="2399533"/>
                </a:cubicBezTo>
                <a:cubicBezTo>
                  <a:pt x="5881214" y="2397487"/>
                  <a:pt x="5870524" y="2397059"/>
                  <a:pt x="5860757" y="2393396"/>
                </a:cubicBezTo>
                <a:cubicBezTo>
                  <a:pt x="5853851" y="2390806"/>
                  <a:pt x="5846954" y="2386882"/>
                  <a:pt x="5842346" y="2381122"/>
                </a:cubicBezTo>
                <a:cubicBezTo>
                  <a:pt x="5838305" y="2376071"/>
                  <a:pt x="5837987" y="2368932"/>
                  <a:pt x="5836210" y="2362712"/>
                </a:cubicBezTo>
                <a:cubicBezTo>
                  <a:pt x="5820804" y="2308789"/>
                  <a:pt x="5838646" y="2363882"/>
                  <a:pt x="5823936" y="2319753"/>
                </a:cubicBezTo>
                <a:cubicBezTo>
                  <a:pt x="5840946" y="2294238"/>
                  <a:pt x="5835356" y="2290628"/>
                  <a:pt x="5879168" y="2307479"/>
                </a:cubicBezTo>
                <a:cubicBezTo>
                  <a:pt x="5892936" y="2312775"/>
                  <a:pt x="5915989" y="2332027"/>
                  <a:pt x="5915989" y="2332027"/>
                </a:cubicBezTo>
                <a:cubicBezTo>
                  <a:pt x="5930930" y="2376850"/>
                  <a:pt x="5931401" y="2356297"/>
                  <a:pt x="5922126" y="2393396"/>
                </a:cubicBezTo>
                <a:cubicBezTo>
                  <a:pt x="5901670" y="2391350"/>
                  <a:pt x="5881076" y="2390385"/>
                  <a:pt x="5860757" y="2387259"/>
                </a:cubicBezTo>
                <a:cubicBezTo>
                  <a:pt x="5854363" y="2386275"/>
                  <a:pt x="5847397" y="2385163"/>
                  <a:pt x="5842346" y="2381122"/>
                </a:cubicBezTo>
                <a:cubicBezTo>
                  <a:pt x="5836587" y="2376515"/>
                  <a:pt x="5834164" y="2368849"/>
                  <a:pt x="5830073" y="2362712"/>
                </a:cubicBezTo>
                <a:cubicBezTo>
                  <a:pt x="5832119" y="2352484"/>
                  <a:pt x="5828834" y="2339403"/>
                  <a:pt x="5836210" y="2332027"/>
                </a:cubicBezTo>
                <a:cubicBezTo>
                  <a:pt x="5845358" y="2322879"/>
                  <a:pt x="5873031" y="2319753"/>
                  <a:pt x="5873031" y="2319753"/>
                </a:cubicBezTo>
                <a:cubicBezTo>
                  <a:pt x="5892333" y="2326187"/>
                  <a:pt x="5896719" y="2324600"/>
                  <a:pt x="5909853" y="2344301"/>
                </a:cubicBezTo>
                <a:cubicBezTo>
                  <a:pt x="5913441" y="2349683"/>
                  <a:pt x="5913944" y="2356575"/>
                  <a:pt x="5915989" y="2362712"/>
                </a:cubicBezTo>
                <a:cubicBezTo>
                  <a:pt x="5915576" y="2365603"/>
                  <a:pt x="5918438" y="2421801"/>
                  <a:pt x="5891442" y="2417944"/>
                </a:cubicBezTo>
                <a:cubicBezTo>
                  <a:pt x="5881316" y="2416497"/>
                  <a:pt x="5873689" y="2407178"/>
                  <a:pt x="5866894" y="2399533"/>
                </a:cubicBezTo>
                <a:cubicBezTo>
                  <a:pt x="5857094" y="2388508"/>
                  <a:pt x="5842346" y="2362712"/>
                  <a:pt x="5842346" y="2362712"/>
                </a:cubicBezTo>
                <a:cubicBezTo>
                  <a:pt x="5840301" y="2356575"/>
                  <a:pt x="5833808" y="2350307"/>
                  <a:pt x="5836210" y="2344301"/>
                </a:cubicBezTo>
                <a:cubicBezTo>
                  <a:pt x="5844608" y="2323307"/>
                  <a:pt x="5861126" y="2334196"/>
                  <a:pt x="5873031" y="2338164"/>
                </a:cubicBezTo>
                <a:cubicBezTo>
                  <a:pt x="5877122" y="2344301"/>
                  <a:pt x="5882309" y="2349835"/>
                  <a:pt x="5885305" y="2356575"/>
                </a:cubicBezTo>
                <a:cubicBezTo>
                  <a:pt x="5890560" y="2368398"/>
                  <a:pt x="5897579" y="2393396"/>
                  <a:pt x="5897579" y="2393396"/>
                </a:cubicBezTo>
                <a:cubicBezTo>
                  <a:pt x="5895533" y="2399533"/>
                  <a:pt x="5897228" y="2408914"/>
                  <a:pt x="5891442" y="2411807"/>
                </a:cubicBezTo>
                <a:cubicBezTo>
                  <a:pt x="5885656" y="2414700"/>
                  <a:pt x="5878414" y="2409258"/>
                  <a:pt x="5873031" y="2405670"/>
                </a:cubicBezTo>
                <a:cubicBezTo>
                  <a:pt x="5858855" y="2396219"/>
                  <a:pt x="5851403" y="2382433"/>
                  <a:pt x="5842346" y="2368848"/>
                </a:cubicBezTo>
                <a:cubicBezTo>
                  <a:pt x="5844392" y="2362711"/>
                  <a:pt x="5842207" y="2352007"/>
                  <a:pt x="5848483" y="2350438"/>
                </a:cubicBezTo>
                <a:cubicBezTo>
                  <a:pt x="5881868" y="2342093"/>
                  <a:pt x="5887334" y="2352467"/>
                  <a:pt x="5903716" y="23688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54132" y="546185"/>
            <a:ext cx="6664687" cy="5897573"/>
          </a:xfrm>
          <a:custGeom>
            <a:avLst/>
            <a:gdLst>
              <a:gd name="connsiteX0" fmla="*/ 5277745 w 6664687"/>
              <a:gd name="connsiteY0" fmla="*/ 3166647 h 5897573"/>
              <a:gd name="connsiteX1" fmla="*/ 5247060 w 6664687"/>
              <a:gd name="connsiteY1" fmla="*/ 3160510 h 5897573"/>
              <a:gd name="connsiteX2" fmla="*/ 5173417 w 6664687"/>
              <a:gd name="connsiteY2" fmla="*/ 3172784 h 5897573"/>
              <a:gd name="connsiteX3" fmla="*/ 5105911 w 6664687"/>
              <a:gd name="connsiteY3" fmla="*/ 3197332 h 5897573"/>
              <a:gd name="connsiteX4" fmla="*/ 5069089 w 6664687"/>
              <a:gd name="connsiteY4" fmla="*/ 3209606 h 5897573"/>
              <a:gd name="connsiteX5" fmla="*/ 5050679 w 6664687"/>
              <a:gd name="connsiteY5" fmla="*/ 3215743 h 5897573"/>
              <a:gd name="connsiteX6" fmla="*/ 5032268 w 6664687"/>
              <a:gd name="connsiteY6" fmla="*/ 3228016 h 5897573"/>
              <a:gd name="connsiteX7" fmla="*/ 5013857 w 6664687"/>
              <a:gd name="connsiteY7" fmla="*/ 3234153 h 5897573"/>
              <a:gd name="connsiteX8" fmla="*/ 4989310 w 6664687"/>
              <a:gd name="connsiteY8" fmla="*/ 3246427 h 5897573"/>
              <a:gd name="connsiteX9" fmla="*/ 4970899 w 6664687"/>
              <a:gd name="connsiteY9" fmla="*/ 3252564 h 5897573"/>
              <a:gd name="connsiteX10" fmla="*/ 4934077 w 6664687"/>
              <a:gd name="connsiteY10" fmla="*/ 3270975 h 5897573"/>
              <a:gd name="connsiteX11" fmla="*/ 4915667 w 6664687"/>
              <a:gd name="connsiteY11" fmla="*/ 3283249 h 5897573"/>
              <a:gd name="connsiteX12" fmla="*/ 4878845 w 6664687"/>
              <a:gd name="connsiteY12" fmla="*/ 3295522 h 5897573"/>
              <a:gd name="connsiteX13" fmla="*/ 4860434 w 6664687"/>
              <a:gd name="connsiteY13" fmla="*/ 3301659 h 5897573"/>
              <a:gd name="connsiteX14" fmla="*/ 4842024 w 6664687"/>
              <a:gd name="connsiteY14" fmla="*/ 3307796 h 5897573"/>
              <a:gd name="connsiteX15" fmla="*/ 4823613 w 6664687"/>
              <a:gd name="connsiteY15" fmla="*/ 3313933 h 5897573"/>
              <a:gd name="connsiteX16" fmla="*/ 4786791 w 6664687"/>
              <a:gd name="connsiteY16" fmla="*/ 3344618 h 5897573"/>
              <a:gd name="connsiteX17" fmla="*/ 4768381 w 6664687"/>
              <a:gd name="connsiteY17" fmla="*/ 3363028 h 5897573"/>
              <a:gd name="connsiteX18" fmla="*/ 4749970 w 6664687"/>
              <a:gd name="connsiteY18" fmla="*/ 3375302 h 5897573"/>
              <a:gd name="connsiteX19" fmla="*/ 4707012 w 6664687"/>
              <a:gd name="connsiteY19" fmla="*/ 3412124 h 5897573"/>
              <a:gd name="connsiteX20" fmla="*/ 4682464 w 6664687"/>
              <a:gd name="connsiteY20" fmla="*/ 3436671 h 5897573"/>
              <a:gd name="connsiteX21" fmla="*/ 4670190 w 6664687"/>
              <a:gd name="connsiteY21" fmla="*/ 3455082 h 5897573"/>
              <a:gd name="connsiteX22" fmla="*/ 4651779 w 6664687"/>
              <a:gd name="connsiteY22" fmla="*/ 3467356 h 5897573"/>
              <a:gd name="connsiteX23" fmla="*/ 4614958 w 6664687"/>
              <a:gd name="connsiteY23" fmla="*/ 3498041 h 5897573"/>
              <a:gd name="connsiteX24" fmla="*/ 4590410 w 6664687"/>
              <a:gd name="connsiteY24" fmla="*/ 3510314 h 5897573"/>
              <a:gd name="connsiteX25" fmla="*/ 4572000 w 6664687"/>
              <a:gd name="connsiteY25" fmla="*/ 3522588 h 5897573"/>
              <a:gd name="connsiteX26" fmla="*/ 4553589 w 6664687"/>
              <a:gd name="connsiteY26" fmla="*/ 3528725 h 5897573"/>
              <a:gd name="connsiteX27" fmla="*/ 4535178 w 6664687"/>
              <a:gd name="connsiteY27" fmla="*/ 3540999 h 5897573"/>
              <a:gd name="connsiteX28" fmla="*/ 4516767 w 6664687"/>
              <a:gd name="connsiteY28" fmla="*/ 3547136 h 5897573"/>
              <a:gd name="connsiteX29" fmla="*/ 4492220 w 6664687"/>
              <a:gd name="connsiteY29" fmla="*/ 3559410 h 5897573"/>
              <a:gd name="connsiteX30" fmla="*/ 4473809 w 6664687"/>
              <a:gd name="connsiteY30" fmla="*/ 3565547 h 5897573"/>
              <a:gd name="connsiteX31" fmla="*/ 4436987 w 6664687"/>
              <a:gd name="connsiteY31" fmla="*/ 3590094 h 5897573"/>
              <a:gd name="connsiteX32" fmla="*/ 4418577 w 6664687"/>
              <a:gd name="connsiteY32" fmla="*/ 3596231 h 5897573"/>
              <a:gd name="connsiteX33" fmla="*/ 4381755 w 6664687"/>
              <a:gd name="connsiteY33" fmla="*/ 3620779 h 5897573"/>
              <a:gd name="connsiteX34" fmla="*/ 4363345 w 6664687"/>
              <a:gd name="connsiteY34" fmla="*/ 3633053 h 5897573"/>
              <a:gd name="connsiteX35" fmla="*/ 4344934 w 6664687"/>
              <a:gd name="connsiteY35" fmla="*/ 3639189 h 5897573"/>
              <a:gd name="connsiteX36" fmla="*/ 4326523 w 6664687"/>
              <a:gd name="connsiteY36" fmla="*/ 3657600 h 5897573"/>
              <a:gd name="connsiteX37" fmla="*/ 4289702 w 6664687"/>
              <a:gd name="connsiteY37" fmla="*/ 3676011 h 5897573"/>
              <a:gd name="connsiteX38" fmla="*/ 4271291 w 6664687"/>
              <a:gd name="connsiteY38" fmla="*/ 3688285 h 5897573"/>
              <a:gd name="connsiteX39" fmla="*/ 4252880 w 6664687"/>
              <a:gd name="connsiteY39" fmla="*/ 3694422 h 5897573"/>
              <a:gd name="connsiteX40" fmla="*/ 4228332 w 6664687"/>
              <a:gd name="connsiteY40" fmla="*/ 3706696 h 5897573"/>
              <a:gd name="connsiteX41" fmla="*/ 4209922 w 6664687"/>
              <a:gd name="connsiteY41" fmla="*/ 3718969 h 5897573"/>
              <a:gd name="connsiteX42" fmla="*/ 4173100 w 6664687"/>
              <a:gd name="connsiteY42" fmla="*/ 3731243 h 5897573"/>
              <a:gd name="connsiteX43" fmla="*/ 4148553 w 6664687"/>
              <a:gd name="connsiteY43" fmla="*/ 3743517 h 5897573"/>
              <a:gd name="connsiteX44" fmla="*/ 4130142 w 6664687"/>
              <a:gd name="connsiteY44" fmla="*/ 3749654 h 5897573"/>
              <a:gd name="connsiteX45" fmla="*/ 4087183 w 6664687"/>
              <a:gd name="connsiteY45" fmla="*/ 3780338 h 5897573"/>
              <a:gd name="connsiteX46" fmla="*/ 4068773 w 6664687"/>
              <a:gd name="connsiteY46" fmla="*/ 3786475 h 5897573"/>
              <a:gd name="connsiteX47" fmla="*/ 4050362 w 6664687"/>
              <a:gd name="connsiteY47" fmla="*/ 3798749 h 5897573"/>
              <a:gd name="connsiteX48" fmla="*/ 3970582 w 6664687"/>
              <a:gd name="connsiteY48" fmla="*/ 3835571 h 5897573"/>
              <a:gd name="connsiteX49" fmla="*/ 3921487 w 6664687"/>
              <a:gd name="connsiteY49" fmla="*/ 3853981 h 5897573"/>
              <a:gd name="connsiteX50" fmla="*/ 3896939 w 6664687"/>
              <a:gd name="connsiteY50" fmla="*/ 3866255 h 5897573"/>
              <a:gd name="connsiteX51" fmla="*/ 3878528 w 6664687"/>
              <a:gd name="connsiteY51" fmla="*/ 3872392 h 5897573"/>
              <a:gd name="connsiteX52" fmla="*/ 3835570 w 6664687"/>
              <a:gd name="connsiteY52" fmla="*/ 3896940 h 5897573"/>
              <a:gd name="connsiteX53" fmla="*/ 3798749 w 6664687"/>
              <a:gd name="connsiteY53" fmla="*/ 3909214 h 5897573"/>
              <a:gd name="connsiteX54" fmla="*/ 3780338 w 6664687"/>
              <a:gd name="connsiteY54" fmla="*/ 3921487 h 5897573"/>
              <a:gd name="connsiteX55" fmla="*/ 3743516 w 6664687"/>
              <a:gd name="connsiteY55" fmla="*/ 3927624 h 5897573"/>
              <a:gd name="connsiteX56" fmla="*/ 3718969 w 6664687"/>
              <a:gd name="connsiteY56" fmla="*/ 3933761 h 5897573"/>
              <a:gd name="connsiteX57" fmla="*/ 3700558 w 6664687"/>
              <a:gd name="connsiteY57" fmla="*/ 3946035 h 5897573"/>
              <a:gd name="connsiteX58" fmla="*/ 3676010 w 6664687"/>
              <a:gd name="connsiteY58" fmla="*/ 3952172 h 5897573"/>
              <a:gd name="connsiteX59" fmla="*/ 3645326 w 6664687"/>
              <a:gd name="connsiteY59" fmla="*/ 3964446 h 5897573"/>
              <a:gd name="connsiteX60" fmla="*/ 3608504 w 6664687"/>
              <a:gd name="connsiteY60" fmla="*/ 3976720 h 5897573"/>
              <a:gd name="connsiteX61" fmla="*/ 3590094 w 6664687"/>
              <a:gd name="connsiteY61" fmla="*/ 3988994 h 5897573"/>
              <a:gd name="connsiteX62" fmla="*/ 3528724 w 6664687"/>
              <a:gd name="connsiteY62" fmla="*/ 4019678 h 5897573"/>
              <a:gd name="connsiteX63" fmla="*/ 3510314 w 6664687"/>
              <a:gd name="connsiteY63" fmla="*/ 4031952 h 5897573"/>
              <a:gd name="connsiteX64" fmla="*/ 3479629 w 6664687"/>
              <a:gd name="connsiteY64" fmla="*/ 4044226 h 5897573"/>
              <a:gd name="connsiteX65" fmla="*/ 3442808 w 6664687"/>
              <a:gd name="connsiteY65" fmla="*/ 4068773 h 5897573"/>
              <a:gd name="connsiteX66" fmla="*/ 3418260 w 6664687"/>
              <a:gd name="connsiteY66" fmla="*/ 4081047 h 5897573"/>
              <a:gd name="connsiteX67" fmla="*/ 3393712 w 6664687"/>
              <a:gd name="connsiteY67" fmla="*/ 4099458 h 5897573"/>
              <a:gd name="connsiteX68" fmla="*/ 3369165 w 6664687"/>
              <a:gd name="connsiteY68" fmla="*/ 4111732 h 5897573"/>
              <a:gd name="connsiteX69" fmla="*/ 3344617 w 6664687"/>
              <a:gd name="connsiteY69" fmla="*/ 4130143 h 5897573"/>
              <a:gd name="connsiteX70" fmla="*/ 3326206 w 6664687"/>
              <a:gd name="connsiteY70" fmla="*/ 4136279 h 5897573"/>
              <a:gd name="connsiteX71" fmla="*/ 3301659 w 6664687"/>
              <a:gd name="connsiteY71" fmla="*/ 4148553 h 5897573"/>
              <a:gd name="connsiteX72" fmla="*/ 3277111 w 6664687"/>
              <a:gd name="connsiteY72" fmla="*/ 4166964 h 5897573"/>
              <a:gd name="connsiteX73" fmla="*/ 3258700 w 6664687"/>
              <a:gd name="connsiteY73" fmla="*/ 4173101 h 5897573"/>
              <a:gd name="connsiteX74" fmla="*/ 3215742 w 6664687"/>
              <a:gd name="connsiteY74" fmla="*/ 4191512 h 5897573"/>
              <a:gd name="connsiteX75" fmla="*/ 3185057 w 6664687"/>
              <a:gd name="connsiteY75" fmla="*/ 4209922 h 5897573"/>
              <a:gd name="connsiteX76" fmla="*/ 3135962 w 6664687"/>
              <a:gd name="connsiteY76" fmla="*/ 4240607 h 5897573"/>
              <a:gd name="connsiteX77" fmla="*/ 3105277 w 6664687"/>
              <a:gd name="connsiteY77" fmla="*/ 4252881 h 5897573"/>
              <a:gd name="connsiteX78" fmla="*/ 3080730 w 6664687"/>
              <a:gd name="connsiteY78" fmla="*/ 4271292 h 5897573"/>
              <a:gd name="connsiteX79" fmla="*/ 3062319 w 6664687"/>
              <a:gd name="connsiteY79" fmla="*/ 4277428 h 5897573"/>
              <a:gd name="connsiteX80" fmla="*/ 3000950 w 6664687"/>
              <a:gd name="connsiteY80" fmla="*/ 4314250 h 5897573"/>
              <a:gd name="connsiteX81" fmla="*/ 2970265 w 6664687"/>
              <a:gd name="connsiteY81" fmla="*/ 4326524 h 5897573"/>
              <a:gd name="connsiteX82" fmla="*/ 2921170 w 6664687"/>
              <a:gd name="connsiteY82" fmla="*/ 4351071 h 5897573"/>
              <a:gd name="connsiteX83" fmla="*/ 2896622 w 6664687"/>
              <a:gd name="connsiteY83" fmla="*/ 4363345 h 5897573"/>
              <a:gd name="connsiteX84" fmla="*/ 2847527 w 6664687"/>
              <a:gd name="connsiteY84" fmla="*/ 4387893 h 5897573"/>
              <a:gd name="connsiteX85" fmla="*/ 2816842 w 6664687"/>
              <a:gd name="connsiteY85" fmla="*/ 4412441 h 5897573"/>
              <a:gd name="connsiteX86" fmla="*/ 2761610 w 6664687"/>
              <a:gd name="connsiteY86" fmla="*/ 4443125 h 5897573"/>
              <a:gd name="connsiteX87" fmla="*/ 2718652 w 6664687"/>
              <a:gd name="connsiteY87" fmla="*/ 4473810 h 5897573"/>
              <a:gd name="connsiteX88" fmla="*/ 2700241 w 6664687"/>
              <a:gd name="connsiteY88" fmla="*/ 4492220 h 5897573"/>
              <a:gd name="connsiteX89" fmla="*/ 2681830 w 6664687"/>
              <a:gd name="connsiteY89" fmla="*/ 4504494 h 5897573"/>
              <a:gd name="connsiteX90" fmla="*/ 2663420 w 6664687"/>
              <a:gd name="connsiteY90" fmla="*/ 4522905 h 5897573"/>
              <a:gd name="connsiteX91" fmla="*/ 2602051 w 6664687"/>
              <a:gd name="connsiteY91" fmla="*/ 4565863 h 5897573"/>
              <a:gd name="connsiteX92" fmla="*/ 2546818 w 6664687"/>
              <a:gd name="connsiteY92" fmla="*/ 4614959 h 5897573"/>
              <a:gd name="connsiteX93" fmla="*/ 2522271 w 6664687"/>
              <a:gd name="connsiteY93" fmla="*/ 4633369 h 5897573"/>
              <a:gd name="connsiteX94" fmla="*/ 2503860 w 6664687"/>
              <a:gd name="connsiteY94" fmla="*/ 4645643 h 5897573"/>
              <a:gd name="connsiteX95" fmla="*/ 2473175 w 6664687"/>
              <a:gd name="connsiteY95" fmla="*/ 4688602 h 5897573"/>
              <a:gd name="connsiteX96" fmla="*/ 2460902 w 6664687"/>
              <a:gd name="connsiteY96" fmla="*/ 4713149 h 5897573"/>
              <a:gd name="connsiteX97" fmla="*/ 2424080 w 6664687"/>
              <a:gd name="connsiteY97" fmla="*/ 4762245 h 5897573"/>
              <a:gd name="connsiteX98" fmla="*/ 2411806 w 6664687"/>
              <a:gd name="connsiteY98" fmla="*/ 4780655 h 5897573"/>
              <a:gd name="connsiteX99" fmla="*/ 2387259 w 6664687"/>
              <a:gd name="connsiteY99" fmla="*/ 4829751 h 5897573"/>
              <a:gd name="connsiteX100" fmla="*/ 2368848 w 6664687"/>
              <a:gd name="connsiteY100" fmla="*/ 4842024 h 5897573"/>
              <a:gd name="connsiteX101" fmla="*/ 2332026 w 6664687"/>
              <a:gd name="connsiteY101" fmla="*/ 4872709 h 5897573"/>
              <a:gd name="connsiteX102" fmla="*/ 2319753 w 6664687"/>
              <a:gd name="connsiteY102" fmla="*/ 4891120 h 5897573"/>
              <a:gd name="connsiteX103" fmla="*/ 2301342 w 6664687"/>
              <a:gd name="connsiteY103" fmla="*/ 4903394 h 5897573"/>
              <a:gd name="connsiteX104" fmla="*/ 2264520 w 6664687"/>
              <a:gd name="connsiteY104" fmla="*/ 4946352 h 5897573"/>
              <a:gd name="connsiteX105" fmla="*/ 2227699 w 6664687"/>
              <a:gd name="connsiteY105" fmla="*/ 4989310 h 5897573"/>
              <a:gd name="connsiteX106" fmla="*/ 2215425 w 6664687"/>
              <a:gd name="connsiteY106" fmla="*/ 5007721 h 5897573"/>
              <a:gd name="connsiteX107" fmla="*/ 2197014 w 6664687"/>
              <a:gd name="connsiteY107" fmla="*/ 5026132 h 5897573"/>
              <a:gd name="connsiteX108" fmla="*/ 2154056 w 6664687"/>
              <a:gd name="connsiteY108" fmla="*/ 5081364 h 5897573"/>
              <a:gd name="connsiteX109" fmla="*/ 2135645 w 6664687"/>
              <a:gd name="connsiteY109" fmla="*/ 5099775 h 5897573"/>
              <a:gd name="connsiteX110" fmla="*/ 2098824 w 6664687"/>
              <a:gd name="connsiteY110" fmla="*/ 5142733 h 5897573"/>
              <a:gd name="connsiteX111" fmla="*/ 2080413 w 6664687"/>
              <a:gd name="connsiteY111" fmla="*/ 5155007 h 5897573"/>
              <a:gd name="connsiteX112" fmla="*/ 2062002 w 6664687"/>
              <a:gd name="connsiteY112" fmla="*/ 5173418 h 5897573"/>
              <a:gd name="connsiteX113" fmla="*/ 2037455 w 6664687"/>
              <a:gd name="connsiteY113" fmla="*/ 5185692 h 5897573"/>
              <a:gd name="connsiteX114" fmla="*/ 2012907 w 6664687"/>
              <a:gd name="connsiteY114" fmla="*/ 5204102 h 5897573"/>
              <a:gd name="connsiteX115" fmla="*/ 1920853 w 6664687"/>
              <a:gd name="connsiteY115" fmla="*/ 5259334 h 5897573"/>
              <a:gd name="connsiteX116" fmla="*/ 1890169 w 6664687"/>
              <a:gd name="connsiteY116" fmla="*/ 5271608 h 5897573"/>
              <a:gd name="connsiteX117" fmla="*/ 1871758 w 6664687"/>
              <a:gd name="connsiteY117" fmla="*/ 5283882 h 5897573"/>
              <a:gd name="connsiteX118" fmla="*/ 1816526 w 6664687"/>
              <a:gd name="connsiteY118" fmla="*/ 5308430 h 5897573"/>
              <a:gd name="connsiteX119" fmla="*/ 1791978 w 6664687"/>
              <a:gd name="connsiteY119" fmla="*/ 5326841 h 5897573"/>
              <a:gd name="connsiteX120" fmla="*/ 1749020 w 6664687"/>
              <a:gd name="connsiteY120" fmla="*/ 5351388 h 5897573"/>
              <a:gd name="connsiteX121" fmla="*/ 1706061 w 6664687"/>
              <a:gd name="connsiteY121" fmla="*/ 5382073 h 5897573"/>
              <a:gd name="connsiteX122" fmla="*/ 1693787 w 6664687"/>
              <a:gd name="connsiteY122" fmla="*/ 5400483 h 5897573"/>
              <a:gd name="connsiteX123" fmla="*/ 1626281 w 6664687"/>
              <a:gd name="connsiteY123" fmla="*/ 5449579 h 5897573"/>
              <a:gd name="connsiteX124" fmla="*/ 1595597 w 6664687"/>
              <a:gd name="connsiteY124" fmla="*/ 5480263 h 5897573"/>
              <a:gd name="connsiteX125" fmla="*/ 1546502 w 6664687"/>
              <a:gd name="connsiteY125" fmla="*/ 5547769 h 5897573"/>
              <a:gd name="connsiteX126" fmla="*/ 1509680 w 6664687"/>
              <a:gd name="connsiteY126" fmla="*/ 5584591 h 5897573"/>
              <a:gd name="connsiteX127" fmla="*/ 1491269 w 6664687"/>
              <a:gd name="connsiteY127" fmla="*/ 5596865 h 5897573"/>
              <a:gd name="connsiteX128" fmla="*/ 1448311 w 6664687"/>
              <a:gd name="connsiteY128" fmla="*/ 5639823 h 5897573"/>
              <a:gd name="connsiteX129" fmla="*/ 1429900 w 6664687"/>
              <a:gd name="connsiteY129" fmla="*/ 5658234 h 5897573"/>
              <a:gd name="connsiteX130" fmla="*/ 1411489 w 6664687"/>
              <a:gd name="connsiteY130" fmla="*/ 5670508 h 5897573"/>
              <a:gd name="connsiteX131" fmla="*/ 1386942 w 6664687"/>
              <a:gd name="connsiteY131" fmla="*/ 5695055 h 5897573"/>
              <a:gd name="connsiteX132" fmla="*/ 1331710 w 6664687"/>
              <a:gd name="connsiteY132" fmla="*/ 5725740 h 5897573"/>
              <a:gd name="connsiteX133" fmla="*/ 1313299 w 6664687"/>
              <a:gd name="connsiteY133" fmla="*/ 5731877 h 5897573"/>
              <a:gd name="connsiteX134" fmla="*/ 1264204 w 6664687"/>
              <a:gd name="connsiteY134" fmla="*/ 5762561 h 5897573"/>
              <a:gd name="connsiteX135" fmla="*/ 1227382 w 6664687"/>
              <a:gd name="connsiteY135" fmla="*/ 5780972 h 5897573"/>
              <a:gd name="connsiteX136" fmla="*/ 1208971 w 6664687"/>
              <a:gd name="connsiteY136" fmla="*/ 5793246 h 5897573"/>
              <a:gd name="connsiteX137" fmla="*/ 1190561 w 6664687"/>
              <a:gd name="connsiteY137" fmla="*/ 5799383 h 5897573"/>
              <a:gd name="connsiteX138" fmla="*/ 1172150 w 6664687"/>
              <a:gd name="connsiteY138" fmla="*/ 5811657 h 5897573"/>
              <a:gd name="connsiteX139" fmla="*/ 1141465 w 6664687"/>
              <a:gd name="connsiteY139" fmla="*/ 5817794 h 5897573"/>
              <a:gd name="connsiteX140" fmla="*/ 1098507 w 6664687"/>
              <a:gd name="connsiteY140" fmla="*/ 5836204 h 5897573"/>
              <a:gd name="connsiteX141" fmla="*/ 1067822 w 6664687"/>
              <a:gd name="connsiteY141" fmla="*/ 5842341 h 5897573"/>
              <a:gd name="connsiteX142" fmla="*/ 1024864 w 6664687"/>
              <a:gd name="connsiteY142" fmla="*/ 5854615 h 5897573"/>
              <a:gd name="connsiteX143" fmla="*/ 988042 w 6664687"/>
              <a:gd name="connsiteY143" fmla="*/ 5860752 h 5897573"/>
              <a:gd name="connsiteX144" fmla="*/ 926673 w 6664687"/>
              <a:gd name="connsiteY144" fmla="*/ 5873026 h 5897573"/>
              <a:gd name="connsiteX145" fmla="*/ 908263 w 6664687"/>
              <a:gd name="connsiteY145" fmla="*/ 5885300 h 5897573"/>
              <a:gd name="connsiteX146" fmla="*/ 803935 w 6664687"/>
              <a:gd name="connsiteY146" fmla="*/ 5897573 h 5897573"/>
              <a:gd name="connsiteX147" fmla="*/ 515500 w 6664687"/>
              <a:gd name="connsiteY147" fmla="*/ 5891436 h 5897573"/>
              <a:gd name="connsiteX148" fmla="*/ 478679 w 6664687"/>
              <a:gd name="connsiteY148" fmla="*/ 5885300 h 5897573"/>
              <a:gd name="connsiteX149" fmla="*/ 417310 w 6664687"/>
              <a:gd name="connsiteY149" fmla="*/ 5873026 h 5897573"/>
              <a:gd name="connsiteX150" fmla="*/ 312982 w 6664687"/>
              <a:gd name="connsiteY150" fmla="*/ 5836204 h 5897573"/>
              <a:gd name="connsiteX151" fmla="*/ 288434 w 6664687"/>
              <a:gd name="connsiteY151" fmla="*/ 5830067 h 5897573"/>
              <a:gd name="connsiteX152" fmla="*/ 245476 w 6664687"/>
              <a:gd name="connsiteY152" fmla="*/ 5774835 h 5897573"/>
              <a:gd name="connsiteX153" fmla="*/ 220928 w 6664687"/>
              <a:gd name="connsiteY153" fmla="*/ 5731877 h 5897573"/>
              <a:gd name="connsiteX154" fmla="*/ 190244 w 6664687"/>
              <a:gd name="connsiteY154" fmla="*/ 5688918 h 5897573"/>
              <a:gd name="connsiteX155" fmla="*/ 177970 w 6664687"/>
              <a:gd name="connsiteY155" fmla="*/ 5652097 h 5897573"/>
              <a:gd name="connsiteX156" fmla="*/ 153422 w 6664687"/>
              <a:gd name="connsiteY156" fmla="*/ 5615275 h 5897573"/>
              <a:gd name="connsiteX157" fmla="*/ 147285 w 6664687"/>
              <a:gd name="connsiteY157" fmla="*/ 5596865 h 5897573"/>
              <a:gd name="connsiteX158" fmla="*/ 116601 w 6664687"/>
              <a:gd name="connsiteY158" fmla="*/ 5553906 h 5897573"/>
              <a:gd name="connsiteX159" fmla="*/ 92053 w 6664687"/>
              <a:gd name="connsiteY159" fmla="*/ 5510948 h 5897573"/>
              <a:gd name="connsiteX160" fmla="*/ 73642 w 6664687"/>
              <a:gd name="connsiteY160" fmla="*/ 5449579 h 5897573"/>
              <a:gd name="connsiteX161" fmla="*/ 67506 w 6664687"/>
              <a:gd name="connsiteY161" fmla="*/ 5431168 h 5897573"/>
              <a:gd name="connsiteX162" fmla="*/ 61369 w 6664687"/>
              <a:gd name="connsiteY162" fmla="*/ 5406620 h 5897573"/>
              <a:gd name="connsiteX163" fmla="*/ 49095 w 6664687"/>
              <a:gd name="connsiteY163" fmla="*/ 5375936 h 5897573"/>
              <a:gd name="connsiteX164" fmla="*/ 36821 w 6664687"/>
              <a:gd name="connsiteY164" fmla="*/ 5320704 h 5897573"/>
              <a:gd name="connsiteX165" fmla="*/ 30684 w 6664687"/>
              <a:gd name="connsiteY165" fmla="*/ 5302293 h 5897573"/>
              <a:gd name="connsiteX166" fmla="*/ 24547 w 6664687"/>
              <a:gd name="connsiteY166" fmla="*/ 5271608 h 5897573"/>
              <a:gd name="connsiteX167" fmla="*/ 18410 w 6664687"/>
              <a:gd name="connsiteY167" fmla="*/ 5253198 h 5897573"/>
              <a:gd name="connsiteX168" fmla="*/ 6136 w 6664687"/>
              <a:gd name="connsiteY168" fmla="*/ 5191828 h 5897573"/>
              <a:gd name="connsiteX169" fmla="*/ 0 w 6664687"/>
              <a:gd name="connsiteY169" fmla="*/ 5161144 h 5897573"/>
              <a:gd name="connsiteX170" fmla="*/ 6136 w 6664687"/>
              <a:gd name="connsiteY170" fmla="*/ 5112049 h 5897573"/>
              <a:gd name="connsiteX171" fmla="*/ 61369 w 6664687"/>
              <a:gd name="connsiteY171" fmla="*/ 5087501 h 5897573"/>
              <a:gd name="connsiteX172" fmla="*/ 110464 w 6664687"/>
              <a:gd name="connsiteY172" fmla="*/ 5081364 h 5897573"/>
              <a:gd name="connsiteX173" fmla="*/ 159559 w 6664687"/>
              <a:gd name="connsiteY173" fmla="*/ 5069090 h 5897573"/>
              <a:gd name="connsiteX174" fmla="*/ 227065 w 6664687"/>
              <a:gd name="connsiteY174" fmla="*/ 5062953 h 5897573"/>
              <a:gd name="connsiteX175" fmla="*/ 294571 w 6664687"/>
              <a:gd name="connsiteY175" fmla="*/ 5044543 h 5897573"/>
              <a:gd name="connsiteX176" fmla="*/ 319119 w 6664687"/>
              <a:gd name="connsiteY176" fmla="*/ 5032269 h 5897573"/>
              <a:gd name="connsiteX177" fmla="*/ 398899 w 6664687"/>
              <a:gd name="connsiteY177" fmla="*/ 5013858 h 5897573"/>
              <a:gd name="connsiteX178" fmla="*/ 466405 w 6664687"/>
              <a:gd name="connsiteY178" fmla="*/ 4989310 h 5897573"/>
              <a:gd name="connsiteX179" fmla="*/ 497089 w 6664687"/>
              <a:gd name="connsiteY179" fmla="*/ 4964763 h 5897573"/>
              <a:gd name="connsiteX180" fmla="*/ 515500 w 6664687"/>
              <a:gd name="connsiteY180" fmla="*/ 4958626 h 5897573"/>
              <a:gd name="connsiteX181" fmla="*/ 533911 w 6664687"/>
              <a:gd name="connsiteY181" fmla="*/ 4946352 h 5897573"/>
              <a:gd name="connsiteX182" fmla="*/ 558459 w 6664687"/>
              <a:gd name="connsiteY182" fmla="*/ 4927941 h 5897573"/>
              <a:gd name="connsiteX183" fmla="*/ 576869 w 6664687"/>
              <a:gd name="connsiteY183" fmla="*/ 4915667 h 5897573"/>
              <a:gd name="connsiteX184" fmla="*/ 601417 w 6664687"/>
              <a:gd name="connsiteY184" fmla="*/ 4897257 h 5897573"/>
              <a:gd name="connsiteX185" fmla="*/ 625965 w 6664687"/>
              <a:gd name="connsiteY185" fmla="*/ 4891120 h 5897573"/>
              <a:gd name="connsiteX186" fmla="*/ 681197 w 6664687"/>
              <a:gd name="connsiteY186" fmla="*/ 4842024 h 5897573"/>
              <a:gd name="connsiteX187" fmla="*/ 711881 w 6664687"/>
              <a:gd name="connsiteY187" fmla="*/ 4811340 h 5897573"/>
              <a:gd name="connsiteX188" fmla="*/ 724155 w 6664687"/>
              <a:gd name="connsiteY188" fmla="*/ 4792929 h 5897573"/>
              <a:gd name="connsiteX189" fmla="*/ 730292 w 6664687"/>
              <a:gd name="connsiteY189" fmla="*/ 4768381 h 5897573"/>
              <a:gd name="connsiteX190" fmla="*/ 754840 w 6664687"/>
              <a:gd name="connsiteY190" fmla="*/ 4743834 h 5897573"/>
              <a:gd name="connsiteX191" fmla="*/ 779387 w 6664687"/>
              <a:gd name="connsiteY191" fmla="*/ 4707012 h 5897573"/>
              <a:gd name="connsiteX192" fmla="*/ 791661 w 6664687"/>
              <a:gd name="connsiteY192" fmla="*/ 4664054 h 5897573"/>
              <a:gd name="connsiteX193" fmla="*/ 797798 w 6664687"/>
              <a:gd name="connsiteY193" fmla="*/ 4639506 h 5897573"/>
              <a:gd name="connsiteX194" fmla="*/ 810072 w 6664687"/>
              <a:gd name="connsiteY194" fmla="*/ 4614959 h 5897573"/>
              <a:gd name="connsiteX195" fmla="*/ 822346 w 6664687"/>
              <a:gd name="connsiteY195" fmla="*/ 4572000 h 5897573"/>
              <a:gd name="connsiteX196" fmla="*/ 828483 w 6664687"/>
              <a:gd name="connsiteY196" fmla="*/ 4553589 h 5897573"/>
              <a:gd name="connsiteX197" fmla="*/ 853030 w 6664687"/>
              <a:gd name="connsiteY197" fmla="*/ 4516768 h 5897573"/>
              <a:gd name="connsiteX198" fmla="*/ 871441 w 6664687"/>
              <a:gd name="connsiteY198" fmla="*/ 4467673 h 5897573"/>
              <a:gd name="connsiteX199" fmla="*/ 877578 w 6664687"/>
              <a:gd name="connsiteY199" fmla="*/ 4443125 h 5897573"/>
              <a:gd name="connsiteX200" fmla="*/ 889852 w 6664687"/>
              <a:gd name="connsiteY200" fmla="*/ 4406304 h 5897573"/>
              <a:gd name="connsiteX201" fmla="*/ 895989 w 6664687"/>
              <a:gd name="connsiteY201" fmla="*/ 4381756 h 5897573"/>
              <a:gd name="connsiteX202" fmla="*/ 920536 w 6664687"/>
              <a:gd name="connsiteY202" fmla="*/ 4332661 h 5897573"/>
              <a:gd name="connsiteX203" fmla="*/ 926673 w 6664687"/>
              <a:gd name="connsiteY203" fmla="*/ 4314250 h 5897573"/>
              <a:gd name="connsiteX204" fmla="*/ 938947 w 6664687"/>
              <a:gd name="connsiteY204" fmla="*/ 4295839 h 5897573"/>
              <a:gd name="connsiteX205" fmla="*/ 951221 w 6664687"/>
              <a:gd name="connsiteY205" fmla="*/ 4259018 h 5897573"/>
              <a:gd name="connsiteX206" fmla="*/ 969632 w 6664687"/>
              <a:gd name="connsiteY206" fmla="*/ 4216059 h 5897573"/>
              <a:gd name="connsiteX207" fmla="*/ 975769 w 6664687"/>
              <a:gd name="connsiteY207" fmla="*/ 4191512 h 5897573"/>
              <a:gd name="connsiteX208" fmla="*/ 988042 w 6664687"/>
              <a:gd name="connsiteY208" fmla="*/ 4166964 h 5897573"/>
              <a:gd name="connsiteX209" fmla="*/ 994179 w 6664687"/>
              <a:gd name="connsiteY209" fmla="*/ 4142416 h 5897573"/>
              <a:gd name="connsiteX210" fmla="*/ 1012590 w 6664687"/>
              <a:gd name="connsiteY210" fmla="*/ 4111732 h 5897573"/>
              <a:gd name="connsiteX211" fmla="*/ 1024864 w 6664687"/>
              <a:gd name="connsiteY211" fmla="*/ 4081047 h 5897573"/>
              <a:gd name="connsiteX212" fmla="*/ 1037138 w 6664687"/>
              <a:gd name="connsiteY212" fmla="*/ 4038089 h 5897573"/>
              <a:gd name="connsiteX213" fmla="*/ 1049412 w 6664687"/>
              <a:gd name="connsiteY213" fmla="*/ 4019678 h 5897573"/>
              <a:gd name="connsiteX214" fmla="*/ 1061685 w 6664687"/>
              <a:gd name="connsiteY214" fmla="*/ 3976720 h 5897573"/>
              <a:gd name="connsiteX215" fmla="*/ 1067822 w 6664687"/>
              <a:gd name="connsiteY215" fmla="*/ 3952172 h 5897573"/>
              <a:gd name="connsiteX216" fmla="*/ 1080096 w 6664687"/>
              <a:gd name="connsiteY216" fmla="*/ 3927624 h 5897573"/>
              <a:gd name="connsiteX217" fmla="*/ 1092370 w 6664687"/>
              <a:gd name="connsiteY217" fmla="*/ 3872392 h 5897573"/>
              <a:gd name="connsiteX218" fmla="*/ 1098507 w 6664687"/>
              <a:gd name="connsiteY218" fmla="*/ 3853981 h 5897573"/>
              <a:gd name="connsiteX219" fmla="*/ 1110781 w 6664687"/>
              <a:gd name="connsiteY219" fmla="*/ 3798749 h 5897573"/>
              <a:gd name="connsiteX220" fmla="*/ 1123055 w 6664687"/>
              <a:gd name="connsiteY220" fmla="*/ 3761928 h 5897573"/>
              <a:gd name="connsiteX221" fmla="*/ 1129191 w 6664687"/>
              <a:gd name="connsiteY221" fmla="*/ 3743517 h 5897573"/>
              <a:gd name="connsiteX222" fmla="*/ 1141465 w 6664687"/>
              <a:gd name="connsiteY222" fmla="*/ 3688285 h 5897573"/>
              <a:gd name="connsiteX223" fmla="*/ 1153739 w 6664687"/>
              <a:gd name="connsiteY223" fmla="*/ 3614642 h 5897573"/>
              <a:gd name="connsiteX224" fmla="*/ 1159876 w 6664687"/>
              <a:gd name="connsiteY224" fmla="*/ 3577820 h 5897573"/>
              <a:gd name="connsiteX225" fmla="*/ 1184424 w 6664687"/>
              <a:gd name="connsiteY225" fmla="*/ 3522588 h 5897573"/>
              <a:gd name="connsiteX226" fmla="*/ 1202834 w 6664687"/>
              <a:gd name="connsiteY226" fmla="*/ 3461219 h 5897573"/>
              <a:gd name="connsiteX227" fmla="*/ 1215108 w 6664687"/>
              <a:gd name="connsiteY227" fmla="*/ 3430534 h 5897573"/>
              <a:gd name="connsiteX228" fmla="*/ 1221245 w 6664687"/>
              <a:gd name="connsiteY228" fmla="*/ 3412124 h 5897573"/>
              <a:gd name="connsiteX229" fmla="*/ 1227382 w 6664687"/>
              <a:gd name="connsiteY229" fmla="*/ 3375302 h 5897573"/>
              <a:gd name="connsiteX230" fmla="*/ 1239656 w 6664687"/>
              <a:gd name="connsiteY230" fmla="*/ 3356892 h 5897573"/>
              <a:gd name="connsiteX231" fmla="*/ 1264204 w 6664687"/>
              <a:gd name="connsiteY231" fmla="*/ 3283249 h 5897573"/>
              <a:gd name="connsiteX232" fmla="*/ 1307162 w 6664687"/>
              <a:gd name="connsiteY232" fmla="*/ 3160510 h 5897573"/>
              <a:gd name="connsiteX233" fmla="*/ 1319436 w 6664687"/>
              <a:gd name="connsiteY233" fmla="*/ 3142100 h 5897573"/>
              <a:gd name="connsiteX234" fmla="*/ 1331710 w 6664687"/>
              <a:gd name="connsiteY234" fmla="*/ 3105278 h 5897573"/>
              <a:gd name="connsiteX235" fmla="*/ 1343983 w 6664687"/>
              <a:gd name="connsiteY235" fmla="*/ 3086867 h 5897573"/>
              <a:gd name="connsiteX236" fmla="*/ 1350120 w 6664687"/>
              <a:gd name="connsiteY236" fmla="*/ 3068457 h 5897573"/>
              <a:gd name="connsiteX237" fmla="*/ 1362394 w 6664687"/>
              <a:gd name="connsiteY237" fmla="*/ 3037772 h 5897573"/>
              <a:gd name="connsiteX238" fmla="*/ 1374668 w 6664687"/>
              <a:gd name="connsiteY238" fmla="*/ 3000951 h 5897573"/>
              <a:gd name="connsiteX239" fmla="*/ 1380805 w 6664687"/>
              <a:gd name="connsiteY239" fmla="*/ 2964129 h 5897573"/>
              <a:gd name="connsiteX240" fmla="*/ 1386942 w 6664687"/>
              <a:gd name="connsiteY240" fmla="*/ 2945718 h 5897573"/>
              <a:gd name="connsiteX241" fmla="*/ 1393079 w 6664687"/>
              <a:gd name="connsiteY241" fmla="*/ 2915034 h 5897573"/>
              <a:gd name="connsiteX242" fmla="*/ 1405353 w 6664687"/>
              <a:gd name="connsiteY242" fmla="*/ 2896623 h 5897573"/>
              <a:gd name="connsiteX243" fmla="*/ 1411489 w 6664687"/>
              <a:gd name="connsiteY243" fmla="*/ 2872075 h 5897573"/>
              <a:gd name="connsiteX244" fmla="*/ 1417626 w 6664687"/>
              <a:gd name="connsiteY244" fmla="*/ 2841391 h 5897573"/>
              <a:gd name="connsiteX245" fmla="*/ 1429900 w 6664687"/>
              <a:gd name="connsiteY245" fmla="*/ 2804569 h 5897573"/>
              <a:gd name="connsiteX246" fmla="*/ 1442174 w 6664687"/>
              <a:gd name="connsiteY246" fmla="*/ 2761611 h 5897573"/>
              <a:gd name="connsiteX247" fmla="*/ 1460585 w 6664687"/>
              <a:gd name="connsiteY247" fmla="*/ 2700242 h 5897573"/>
              <a:gd name="connsiteX248" fmla="*/ 1478996 w 6664687"/>
              <a:gd name="connsiteY248" fmla="*/ 2595914 h 5897573"/>
              <a:gd name="connsiteX249" fmla="*/ 1485132 w 6664687"/>
              <a:gd name="connsiteY249" fmla="*/ 2577504 h 5897573"/>
              <a:gd name="connsiteX250" fmla="*/ 1491269 w 6664687"/>
              <a:gd name="connsiteY250" fmla="*/ 2540682 h 5897573"/>
              <a:gd name="connsiteX251" fmla="*/ 1497406 w 6664687"/>
              <a:gd name="connsiteY251" fmla="*/ 2516134 h 5897573"/>
              <a:gd name="connsiteX252" fmla="*/ 1515817 w 6664687"/>
              <a:gd name="connsiteY252" fmla="*/ 2436355 h 5897573"/>
              <a:gd name="connsiteX253" fmla="*/ 1521954 w 6664687"/>
              <a:gd name="connsiteY253" fmla="*/ 2411807 h 5897573"/>
              <a:gd name="connsiteX254" fmla="*/ 1540365 w 6664687"/>
              <a:gd name="connsiteY254" fmla="*/ 2332027 h 5897573"/>
              <a:gd name="connsiteX255" fmla="*/ 1552638 w 6664687"/>
              <a:gd name="connsiteY255" fmla="*/ 2295206 h 5897573"/>
              <a:gd name="connsiteX256" fmla="*/ 1558775 w 6664687"/>
              <a:gd name="connsiteY256" fmla="*/ 2276795 h 5897573"/>
              <a:gd name="connsiteX257" fmla="*/ 1564912 w 6664687"/>
              <a:gd name="connsiteY257" fmla="*/ 2258384 h 5897573"/>
              <a:gd name="connsiteX258" fmla="*/ 1589460 w 6664687"/>
              <a:gd name="connsiteY258" fmla="*/ 2215426 h 5897573"/>
              <a:gd name="connsiteX259" fmla="*/ 1595597 w 6664687"/>
              <a:gd name="connsiteY259" fmla="*/ 2190878 h 5897573"/>
              <a:gd name="connsiteX260" fmla="*/ 1620145 w 6664687"/>
              <a:gd name="connsiteY260" fmla="*/ 2147920 h 5897573"/>
              <a:gd name="connsiteX261" fmla="*/ 1638555 w 6664687"/>
              <a:gd name="connsiteY261" fmla="*/ 2098824 h 5897573"/>
              <a:gd name="connsiteX262" fmla="*/ 1663103 w 6664687"/>
              <a:gd name="connsiteY262" fmla="*/ 2062003 h 5897573"/>
              <a:gd name="connsiteX263" fmla="*/ 1675377 w 6664687"/>
              <a:gd name="connsiteY263" fmla="*/ 2043592 h 5897573"/>
              <a:gd name="connsiteX264" fmla="*/ 1687651 w 6664687"/>
              <a:gd name="connsiteY264" fmla="*/ 2025181 h 5897573"/>
              <a:gd name="connsiteX265" fmla="*/ 1699924 w 6664687"/>
              <a:gd name="connsiteY265" fmla="*/ 2006771 h 5897573"/>
              <a:gd name="connsiteX266" fmla="*/ 1718335 w 6664687"/>
              <a:gd name="connsiteY266" fmla="*/ 2000634 h 5897573"/>
              <a:gd name="connsiteX267" fmla="*/ 1773567 w 6664687"/>
              <a:gd name="connsiteY267" fmla="*/ 1976086 h 5897573"/>
              <a:gd name="connsiteX268" fmla="*/ 1810389 w 6664687"/>
              <a:gd name="connsiteY268" fmla="*/ 1969949 h 5897573"/>
              <a:gd name="connsiteX269" fmla="*/ 1859484 w 6664687"/>
              <a:gd name="connsiteY269" fmla="*/ 1957675 h 5897573"/>
              <a:gd name="connsiteX270" fmla="*/ 1926990 w 6664687"/>
              <a:gd name="connsiteY270" fmla="*/ 1945402 h 5897573"/>
              <a:gd name="connsiteX271" fmla="*/ 1945401 w 6664687"/>
              <a:gd name="connsiteY271" fmla="*/ 1939265 h 5897573"/>
              <a:gd name="connsiteX272" fmla="*/ 2012907 w 6664687"/>
              <a:gd name="connsiteY272" fmla="*/ 1933128 h 5897573"/>
              <a:gd name="connsiteX273" fmla="*/ 2129508 w 6664687"/>
              <a:gd name="connsiteY273" fmla="*/ 1914717 h 5897573"/>
              <a:gd name="connsiteX274" fmla="*/ 2160193 w 6664687"/>
              <a:gd name="connsiteY274" fmla="*/ 1908580 h 5897573"/>
              <a:gd name="connsiteX275" fmla="*/ 2203151 w 6664687"/>
              <a:gd name="connsiteY275" fmla="*/ 1902443 h 5897573"/>
              <a:gd name="connsiteX276" fmla="*/ 2264520 w 6664687"/>
              <a:gd name="connsiteY276" fmla="*/ 1890169 h 5897573"/>
              <a:gd name="connsiteX277" fmla="*/ 2332026 w 6664687"/>
              <a:gd name="connsiteY277" fmla="*/ 1884032 h 5897573"/>
              <a:gd name="connsiteX278" fmla="*/ 2368848 w 6664687"/>
              <a:gd name="connsiteY278" fmla="*/ 1877896 h 5897573"/>
              <a:gd name="connsiteX279" fmla="*/ 2436354 w 6664687"/>
              <a:gd name="connsiteY279" fmla="*/ 1871759 h 5897573"/>
              <a:gd name="connsiteX280" fmla="*/ 2522271 w 6664687"/>
              <a:gd name="connsiteY280" fmla="*/ 1859485 h 5897573"/>
              <a:gd name="connsiteX281" fmla="*/ 2546818 w 6664687"/>
              <a:gd name="connsiteY281" fmla="*/ 1853348 h 5897573"/>
              <a:gd name="connsiteX282" fmla="*/ 2595914 w 6664687"/>
              <a:gd name="connsiteY282" fmla="*/ 1847211 h 5897573"/>
              <a:gd name="connsiteX283" fmla="*/ 2737063 w 6664687"/>
              <a:gd name="connsiteY283" fmla="*/ 1834937 h 5897573"/>
              <a:gd name="connsiteX284" fmla="*/ 2896622 w 6664687"/>
              <a:gd name="connsiteY284" fmla="*/ 1822663 h 5897573"/>
              <a:gd name="connsiteX285" fmla="*/ 3338480 w 6664687"/>
              <a:gd name="connsiteY285" fmla="*/ 1816526 h 5897573"/>
              <a:gd name="connsiteX286" fmla="*/ 3651463 w 6664687"/>
              <a:gd name="connsiteY286" fmla="*/ 1804253 h 5897573"/>
              <a:gd name="connsiteX287" fmla="*/ 3718969 w 6664687"/>
              <a:gd name="connsiteY287" fmla="*/ 1798116 h 5897573"/>
              <a:gd name="connsiteX288" fmla="*/ 4130142 w 6664687"/>
              <a:gd name="connsiteY288" fmla="*/ 1779705 h 5897573"/>
              <a:gd name="connsiteX289" fmla="*/ 4166963 w 6664687"/>
              <a:gd name="connsiteY289" fmla="*/ 1773568 h 5897573"/>
              <a:gd name="connsiteX290" fmla="*/ 4197648 w 6664687"/>
              <a:gd name="connsiteY290" fmla="*/ 1767431 h 5897573"/>
              <a:gd name="connsiteX291" fmla="*/ 4271291 w 6664687"/>
              <a:gd name="connsiteY291" fmla="*/ 1755157 h 5897573"/>
              <a:gd name="connsiteX292" fmla="*/ 4301975 w 6664687"/>
              <a:gd name="connsiteY292" fmla="*/ 1749020 h 5897573"/>
              <a:gd name="connsiteX293" fmla="*/ 4338797 w 6664687"/>
              <a:gd name="connsiteY293" fmla="*/ 1742883 h 5897573"/>
              <a:gd name="connsiteX294" fmla="*/ 4357208 w 6664687"/>
              <a:gd name="connsiteY294" fmla="*/ 1736747 h 5897573"/>
              <a:gd name="connsiteX295" fmla="*/ 4381755 w 6664687"/>
              <a:gd name="connsiteY295" fmla="*/ 1730610 h 5897573"/>
              <a:gd name="connsiteX296" fmla="*/ 4486083 w 6664687"/>
              <a:gd name="connsiteY296" fmla="*/ 1718336 h 5897573"/>
              <a:gd name="connsiteX297" fmla="*/ 4559726 w 6664687"/>
              <a:gd name="connsiteY297" fmla="*/ 1706062 h 5897573"/>
              <a:gd name="connsiteX298" fmla="*/ 4602684 w 6664687"/>
              <a:gd name="connsiteY298" fmla="*/ 1699925 h 5897573"/>
              <a:gd name="connsiteX299" fmla="*/ 4621095 w 6664687"/>
              <a:gd name="connsiteY299" fmla="*/ 1693788 h 5897573"/>
              <a:gd name="connsiteX300" fmla="*/ 4639506 w 6664687"/>
              <a:gd name="connsiteY300" fmla="*/ 1681514 h 5897573"/>
              <a:gd name="connsiteX301" fmla="*/ 4676327 w 6664687"/>
              <a:gd name="connsiteY301" fmla="*/ 1669241 h 5897573"/>
              <a:gd name="connsiteX302" fmla="*/ 4694738 w 6664687"/>
              <a:gd name="connsiteY302" fmla="*/ 1650830 h 5897573"/>
              <a:gd name="connsiteX303" fmla="*/ 4737696 w 6664687"/>
              <a:gd name="connsiteY303" fmla="*/ 1626282 h 5897573"/>
              <a:gd name="connsiteX304" fmla="*/ 4786791 w 6664687"/>
              <a:gd name="connsiteY304" fmla="*/ 1577187 h 5897573"/>
              <a:gd name="connsiteX305" fmla="*/ 4799065 w 6664687"/>
              <a:gd name="connsiteY305" fmla="*/ 1558776 h 5897573"/>
              <a:gd name="connsiteX306" fmla="*/ 4823613 w 6664687"/>
              <a:gd name="connsiteY306" fmla="*/ 1546502 h 5897573"/>
              <a:gd name="connsiteX307" fmla="*/ 4866571 w 6664687"/>
              <a:gd name="connsiteY307" fmla="*/ 1503544 h 5897573"/>
              <a:gd name="connsiteX308" fmla="*/ 4884982 w 6664687"/>
              <a:gd name="connsiteY308" fmla="*/ 1478996 h 5897573"/>
              <a:gd name="connsiteX309" fmla="*/ 4903393 w 6664687"/>
              <a:gd name="connsiteY309" fmla="*/ 1460585 h 5897573"/>
              <a:gd name="connsiteX310" fmla="*/ 4940214 w 6664687"/>
              <a:gd name="connsiteY310" fmla="*/ 1417627 h 5897573"/>
              <a:gd name="connsiteX311" fmla="*/ 4989310 w 6664687"/>
              <a:gd name="connsiteY311" fmla="*/ 1368532 h 5897573"/>
              <a:gd name="connsiteX312" fmla="*/ 5013857 w 6664687"/>
              <a:gd name="connsiteY312" fmla="*/ 1343984 h 5897573"/>
              <a:gd name="connsiteX313" fmla="*/ 5038405 w 6664687"/>
              <a:gd name="connsiteY313" fmla="*/ 1319436 h 5897573"/>
              <a:gd name="connsiteX314" fmla="*/ 5069089 w 6664687"/>
              <a:gd name="connsiteY314" fmla="*/ 1282615 h 5897573"/>
              <a:gd name="connsiteX315" fmla="*/ 5087500 w 6664687"/>
              <a:gd name="connsiteY315" fmla="*/ 1258067 h 5897573"/>
              <a:gd name="connsiteX316" fmla="*/ 5112048 w 6664687"/>
              <a:gd name="connsiteY316" fmla="*/ 1239657 h 5897573"/>
              <a:gd name="connsiteX317" fmla="*/ 5161143 w 6664687"/>
              <a:gd name="connsiteY317" fmla="*/ 1178287 h 5897573"/>
              <a:gd name="connsiteX318" fmla="*/ 5210238 w 6664687"/>
              <a:gd name="connsiteY318" fmla="*/ 1129192 h 5897573"/>
              <a:gd name="connsiteX319" fmla="*/ 5228649 w 6664687"/>
              <a:gd name="connsiteY319" fmla="*/ 1104645 h 5897573"/>
              <a:gd name="connsiteX320" fmla="*/ 5271608 w 6664687"/>
              <a:gd name="connsiteY320" fmla="*/ 1061686 h 5897573"/>
              <a:gd name="connsiteX321" fmla="*/ 5302292 w 6664687"/>
              <a:gd name="connsiteY321" fmla="*/ 1031002 h 5897573"/>
              <a:gd name="connsiteX322" fmla="*/ 5357524 w 6664687"/>
              <a:gd name="connsiteY322" fmla="*/ 969632 h 5897573"/>
              <a:gd name="connsiteX323" fmla="*/ 5394346 w 6664687"/>
              <a:gd name="connsiteY323" fmla="*/ 932811 h 5897573"/>
              <a:gd name="connsiteX324" fmla="*/ 5443441 w 6664687"/>
              <a:gd name="connsiteY324" fmla="*/ 877579 h 5897573"/>
              <a:gd name="connsiteX325" fmla="*/ 5498673 w 6664687"/>
              <a:gd name="connsiteY325" fmla="*/ 822347 h 5897573"/>
              <a:gd name="connsiteX326" fmla="*/ 5529358 w 6664687"/>
              <a:gd name="connsiteY326" fmla="*/ 779388 h 5897573"/>
              <a:gd name="connsiteX327" fmla="*/ 5566179 w 6664687"/>
              <a:gd name="connsiteY327" fmla="*/ 730293 h 5897573"/>
              <a:gd name="connsiteX328" fmla="*/ 5609138 w 6664687"/>
              <a:gd name="connsiteY328" fmla="*/ 675061 h 5897573"/>
              <a:gd name="connsiteX329" fmla="*/ 5627549 w 6664687"/>
              <a:gd name="connsiteY329" fmla="*/ 656650 h 5897573"/>
              <a:gd name="connsiteX330" fmla="*/ 5645959 w 6664687"/>
              <a:gd name="connsiteY330" fmla="*/ 632102 h 5897573"/>
              <a:gd name="connsiteX331" fmla="*/ 5670507 w 6664687"/>
              <a:gd name="connsiteY331" fmla="*/ 613692 h 5897573"/>
              <a:gd name="connsiteX332" fmla="*/ 5707328 w 6664687"/>
              <a:gd name="connsiteY332" fmla="*/ 564596 h 5897573"/>
              <a:gd name="connsiteX333" fmla="*/ 5731876 w 6664687"/>
              <a:gd name="connsiteY333" fmla="*/ 540049 h 5897573"/>
              <a:gd name="connsiteX334" fmla="*/ 5750287 w 6664687"/>
              <a:gd name="connsiteY334" fmla="*/ 515501 h 5897573"/>
              <a:gd name="connsiteX335" fmla="*/ 5811656 w 6664687"/>
              <a:gd name="connsiteY335" fmla="*/ 454132 h 5897573"/>
              <a:gd name="connsiteX336" fmla="*/ 5823930 w 6664687"/>
              <a:gd name="connsiteY336" fmla="*/ 435721 h 5897573"/>
              <a:gd name="connsiteX337" fmla="*/ 5842340 w 6664687"/>
              <a:gd name="connsiteY337" fmla="*/ 423447 h 5897573"/>
              <a:gd name="connsiteX338" fmla="*/ 5860751 w 6664687"/>
              <a:gd name="connsiteY338" fmla="*/ 398900 h 5897573"/>
              <a:gd name="connsiteX339" fmla="*/ 5909847 w 6664687"/>
              <a:gd name="connsiteY339" fmla="*/ 362078 h 5897573"/>
              <a:gd name="connsiteX340" fmla="*/ 5928257 w 6664687"/>
              <a:gd name="connsiteY340" fmla="*/ 343667 h 5897573"/>
              <a:gd name="connsiteX341" fmla="*/ 5977353 w 6664687"/>
              <a:gd name="connsiteY341" fmla="*/ 306846 h 5897573"/>
              <a:gd name="connsiteX342" fmla="*/ 6044859 w 6664687"/>
              <a:gd name="connsiteY342" fmla="*/ 251614 h 5897573"/>
              <a:gd name="connsiteX343" fmla="*/ 6063269 w 6664687"/>
              <a:gd name="connsiteY343" fmla="*/ 239340 h 5897573"/>
              <a:gd name="connsiteX344" fmla="*/ 6093954 w 6664687"/>
              <a:gd name="connsiteY344" fmla="*/ 214792 h 5897573"/>
              <a:gd name="connsiteX345" fmla="*/ 6118502 w 6664687"/>
              <a:gd name="connsiteY345" fmla="*/ 202518 h 5897573"/>
              <a:gd name="connsiteX346" fmla="*/ 6143049 w 6664687"/>
              <a:gd name="connsiteY346" fmla="*/ 184108 h 5897573"/>
              <a:gd name="connsiteX347" fmla="*/ 6173734 w 6664687"/>
              <a:gd name="connsiteY347" fmla="*/ 165697 h 5897573"/>
              <a:gd name="connsiteX348" fmla="*/ 6192145 w 6664687"/>
              <a:gd name="connsiteY348" fmla="*/ 153423 h 5897573"/>
              <a:gd name="connsiteX349" fmla="*/ 6216692 w 6664687"/>
              <a:gd name="connsiteY349" fmla="*/ 141149 h 5897573"/>
              <a:gd name="connsiteX350" fmla="*/ 6235103 w 6664687"/>
              <a:gd name="connsiteY350" fmla="*/ 128875 h 5897573"/>
              <a:gd name="connsiteX351" fmla="*/ 6296472 w 6664687"/>
              <a:gd name="connsiteY351" fmla="*/ 104328 h 5897573"/>
              <a:gd name="connsiteX352" fmla="*/ 6321020 w 6664687"/>
              <a:gd name="connsiteY352" fmla="*/ 85917 h 5897573"/>
              <a:gd name="connsiteX353" fmla="*/ 6376252 w 6664687"/>
              <a:gd name="connsiteY353" fmla="*/ 73643 h 5897573"/>
              <a:gd name="connsiteX354" fmla="*/ 6400800 w 6664687"/>
              <a:gd name="connsiteY354" fmla="*/ 67506 h 5897573"/>
              <a:gd name="connsiteX355" fmla="*/ 6419210 w 6664687"/>
              <a:gd name="connsiteY355" fmla="*/ 61369 h 5897573"/>
              <a:gd name="connsiteX356" fmla="*/ 6456032 w 6664687"/>
              <a:gd name="connsiteY356" fmla="*/ 55232 h 5897573"/>
              <a:gd name="connsiteX357" fmla="*/ 6480579 w 6664687"/>
              <a:gd name="connsiteY357" fmla="*/ 42959 h 5897573"/>
              <a:gd name="connsiteX358" fmla="*/ 6548085 w 6664687"/>
              <a:gd name="connsiteY358" fmla="*/ 24548 h 5897573"/>
              <a:gd name="connsiteX359" fmla="*/ 6597181 w 6664687"/>
              <a:gd name="connsiteY359" fmla="*/ 12274 h 5897573"/>
              <a:gd name="connsiteX360" fmla="*/ 6646276 w 6664687"/>
              <a:gd name="connsiteY360" fmla="*/ 0 h 5897573"/>
              <a:gd name="connsiteX361" fmla="*/ 6664687 w 6664687"/>
              <a:gd name="connsiteY361" fmla="*/ 0 h 589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Lst>
            <a:rect l="l" t="t" r="r" b="b"/>
            <a:pathLst>
              <a:path w="6664687" h="5897573">
                <a:moveTo>
                  <a:pt x="5277745" y="3166647"/>
                </a:moveTo>
                <a:cubicBezTo>
                  <a:pt x="5267517" y="3164601"/>
                  <a:pt x="5257473" y="3159897"/>
                  <a:pt x="5247060" y="3160510"/>
                </a:cubicBezTo>
                <a:cubicBezTo>
                  <a:pt x="5222217" y="3161971"/>
                  <a:pt x="5197026" y="3164914"/>
                  <a:pt x="5173417" y="3172784"/>
                </a:cubicBezTo>
                <a:cubicBezTo>
                  <a:pt x="5065954" y="3208606"/>
                  <a:pt x="5199860" y="3163169"/>
                  <a:pt x="5105911" y="3197332"/>
                </a:cubicBezTo>
                <a:cubicBezTo>
                  <a:pt x="5093752" y="3201753"/>
                  <a:pt x="5081363" y="3205515"/>
                  <a:pt x="5069089" y="3209606"/>
                </a:cubicBezTo>
                <a:cubicBezTo>
                  <a:pt x="5062952" y="3211652"/>
                  <a:pt x="5056061" y="3212155"/>
                  <a:pt x="5050679" y="3215743"/>
                </a:cubicBezTo>
                <a:cubicBezTo>
                  <a:pt x="5044542" y="3219834"/>
                  <a:pt x="5038865" y="3224718"/>
                  <a:pt x="5032268" y="3228016"/>
                </a:cubicBezTo>
                <a:cubicBezTo>
                  <a:pt x="5026482" y="3230909"/>
                  <a:pt x="5019803" y="3231605"/>
                  <a:pt x="5013857" y="3234153"/>
                </a:cubicBezTo>
                <a:cubicBezTo>
                  <a:pt x="5005449" y="3237757"/>
                  <a:pt x="4997718" y="3242823"/>
                  <a:pt x="4989310" y="3246427"/>
                </a:cubicBezTo>
                <a:cubicBezTo>
                  <a:pt x="4983364" y="3248975"/>
                  <a:pt x="4976685" y="3249671"/>
                  <a:pt x="4970899" y="3252564"/>
                </a:cubicBezTo>
                <a:cubicBezTo>
                  <a:pt x="4923312" y="3276358"/>
                  <a:pt x="4980354" y="3255549"/>
                  <a:pt x="4934077" y="3270975"/>
                </a:cubicBezTo>
                <a:cubicBezTo>
                  <a:pt x="4927940" y="3275066"/>
                  <a:pt x="4922407" y="3280254"/>
                  <a:pt x="4915667" y="3283249"/>
                </a:cubicBezTo>
                <a:cubicBezTo>
                  <a:pt x="4903844" y="3288503"/>
                  <a:pt x="4891119" y="3291431"/>
                  <a:pt x="4878845" y="3295522"/>
                </a:cubicBezTo>
                <a:lnTo>
                  <a:pt x="4860434" y="3301659"/>
                </a:lnTo>
                <a:lnTo>
                  <a:pt x="4842024" y="3307796"/>
                </a:lnTo>
                <a:lnTo>
                  <a:pt x="4823613" y="3313933"/>
                </a:lnTo>
                <a:cubicBezTo>
                  <a:pt x="4769827" y="3367719"/>
                  <a:pt x="4838054" y="3301899"/>
                  <a:pt x="4786791" y="3344618"/>
                </a:cubicBezTo>
                <a:cubicBezTo>
                  <a:pt x="4780124" y="3350174"/>
                  <a:pt x="4775048" y="3357472"/>
                  <a:pt x="4768381" y="3363028"/>
                </a:cubicBezTo>
                <a:cubicBezTo>
                  <a:pt x="4762715" y="3367750"/>
                  <a:pt x="4755185" y="3370087"/>
                  <a:pt x="4749970" y="3375302"/>
                </a:cubicBezTo>
                <a:cubicBezTo>
                  <a:pt x="4710136" y="3415136"/>
                  <a:pt x="4754959" y="3388150"/>
                  <a:pt x="4707012" y="3412124"/>
                </a:cubicBezTo>
                <a:cubicBezTo>
                  <a:pt x="4693622" y="3452292"/>
                  <a:pt x="4712219" y="3412867"/>
                  <a:pt x="4682464" y="3436671"/>
                </a:cubicBezTo>
                <a:cubicBezTo>
                  <a:pt x="4676705" y="3441279"/>
                  <a:pt x="4675405" y="3449867"/>
                  <a:pt x="4670190" y="3455082"/>
                </a:cubicBezTo>
                <a:cubicBezTo>
                  <a:pt x="4664975" y="3460297"/>
                  <a:pt x="4657445" y="3462634"/>
                  <a:pt x="4651779" y="3467356"/>
                </a:cubicBezTo>
                <a:cubicBezTo>
                  <a:pt x="4624087" y="3490433"/>
                  <a:pt x="4644046" y="3481420"/>
                  <a:pt x="4614958" y="3498041"/>
                </a:cubicBezTo>
                <a:cubicBezTo>
                  <a:pt x="4607015" y="3502580"/>
                  <a:pt x="4598353" y="3505775"/>
                  <a:pt x="4590410" y="3510314"/>
                </a:cubicBezTo>
                <a:cubicBezTo>
                  <a:pt x="4584006" y="3513973"/>
                  <a:pt x="4578597" y="3519290"/>
                  <a:pt x="4572000" y="3522588"/>
                </a:cubicBezTo>
                <a:cubicBezTo>
                  <a:pt x="4566214" y="3525481"/>
                  <a:pt x="4559375" y="3525832"/>
                  <a:pt x="4553589" y="3528725"/>
                </a:cubicBezTo>
                <a:cubicBezTo>
                  <a:pt x="4546992" y="3532024"/>
                  <a:pt x="4541775" y="3537700"/>
                  <a:pt x="4535178" y="3540999"/>
                </a:cubicBezTo>
                <a:cubicBezTo>
                  <a:pt x="4529392" y="3543892"/>
                  <a:pt x="4522713" y="3544588"/>
                  <a:pt x="4516767" y="3547136"/>
                </a:cubicBezTo>
                <a:cubicBezTo>
                  <a:pt x="4508359" y="3550740"/>
                  <a:pt x="4500628" y="3555806"/>
                  <a:pt x="4492220" y="3559410"/>
                </a:cubicBezTo>
                <a:cubicBezTo>
                  <a:pt x="4486274" y="3561958"/>
                  <a:pt x="4479464" y="3562405"/>
                  <a:pt x="4473809" y="3565547"/>
                </a:cubicBezTo>
                <a:cubicBezTo>
                  <a:pt x="4460914" y="3572711"/>
                  <a:pt x="4450981" y="3585429"/>
                  <a:pt x="4436987" y="3590094"/>
                </a:cubicBezTo>
                <a:cubicBezTo>
                  <a:pt x="4430850" y="3592140"/>
                  <a:pt x="4424232" y="3593090"/>
                  <a:pt x="4418577" y="3596231"/>
                </a:cubicBezTo>
                <a:cubicBezTo>
                  <a:pt x="4405682" y="3603395"/>
                  <a:pt x="4394029" y="3612596"/>
                  <a:pt x="4381755" y="3620779"/>
                </a:cubicBezTo>
                <a:cubicBezTo>
                  <a:pt x="4375618" y="3624870"/>
                  <a:pt x="4370342" y="3630721"/>
                  <a:pt x="4363345" y="3633053"/>
                </a:cubicBezTo>
                <a:lnTo>
                  <a:pt x="4344934" y="3639189"/>
                </a:lnTo>
                <a:cubicBezTo>
                  <a:pt x="4338797" y="3645326"/>
                  <a:pt x="4333190" y="3652044"/>
                  <a:pt x="4326523" y="3657600"/>
                </a:cubicBezTo>
                <a:cubicBezTo>
                  <a:pt x="4300142" y="3679584"/>
                  <a:pt x="4317379" y="3662172"/>
                  <a:pt x="4289702" y="3676011"/>
                </a:cubicBezTo>
                <a:cubicBezTo>
                  <a:pt x="4283105" y="3679310"/>
                  <a:pt x="4277888" y="3684986"/>
                  <a:pt x="4271291" y="3688285"/>
                </a:cubicBezTo>
                <a:cubicBezTo>
                  <a:pt x="4265505" y="3691178"/>
                  <a:pt x="4258826" y="3691874"/>
                  <a:pt x="4252880" y="3694422"/>
                </a:cubicBezTo>
                <a:cubicBezTo>
                  <a:pt x="4244471" y="3698026"/>
                  <a:pt x="4236275" y="3702157"/>
                  <a:pt x="4228332" y="3706696"/>
                </a:cubicBezTo>
                <a:cubicBezTo>
                  <a:pt x="4221928" y="3710355"/>
                  <a:pt x="4216662" y="3715974"/>
                  <a:pt x="4209922" y="3718969"/>
                </a:cubicBezTo>
                <a:cubicBezTo>
                  <a:pt x="4198099" y="3724223"/>
                  <a:pt x="4184672" y="3725457"/>
                  <a:pt x="4173100" y="3731243"/>
                </a:cubicBezTo>
                <a:cubicBezTo>
                  <a:pt x="4164918" y="3735334"/>
                  <a:pt x="4156961" y="3739913"/>
                  <a:pt x="4148553" y="3743517"/>
                </a:cubicBezTo>
                <a:cubicBezTo>
                  <a:pt x="4142607" y="3746065"/>
                  <a:pt x="4135928" y="3746761"/>
                  <a:pt x="4130142" y="3749654"/>
                </a:cubicBezTo>
                <a:cubicBezTo>
                  <a:pt x="4111154" y="3759148"/>
                  <a:pt x="4106630" y="3769226"/>
                  <a:pt x="4087183" y="3780338"/>
                </a:cubicBezTo>
                <a:cubicBezTo>
                  <a:pt x="4081567" y="3783547"/>
                  <a:pt x="4074559" y="3783582"/>
                  <a:pt x="4068773" y="3786475"/>
                </a:cubicBezTo>
                <a:cubicBezTo>
                  <a:pt x="4062176" y="3789774"/>
                  <a:pt x="4056837" y="3795217"/>
                  <a:pt x="4050362" y="3798749"/>
                </a:cubicBezTo>
                <a:cubicBezTo>
                  <a:pt x="3983101" y="3835437"/>
                  <a:pt x="4023260" y="3812159"/>
                  <a:pt x="3970582" y="3835571"/>
                </a:cubicBezTo>
                <a:cubicBezTo>
                  <a:pt x="3929323" y="3853908"/>
                  <a:pt x="3963361" y="3843514"/>
                  <a:pt x="3921487" y="3853981"/>
                </a:cubicBezTo>
                <a:cubicBezTo>
                  <a:pt x="3913304" y="3858072"/>
                  <a:pt x="3905348" y="3862651"/>
                  <a:pt x="3896939" y="3866255"/>
                </a:cubicBezTo>
                <a:cubicBezTo>
                  <a:pt x="3890993" y="3868803"/>
                  <a:pt x="3884314" y="3869499"/>
                  <a:pt x="3878528" y="3872392"/>
                </a:cubicBezTo>
                <a:cubicBezTo>
                  <a:pt x="3834239" y="3894537"/>
                  <a:pt x="3889373" y="3875418"/>
                  <a:pt x="3835570" y="3896940"/>
                </a:cubicBezTo>
                <a:cubicBezTo>
                  <a:pt x="3823558" y="3901745"/>
                  <a:pt x="3809514" y="3902038"/>
                  <a:pt x="3798749" y="3909214"/>
                </a:cubicBezTo>
                <a:cubicBezTo>
                  <a:pt x="3792612" y="3913305"/>
                  <a:pt x="3787335" y="3919155"/>
                  <a:pt x="3780338" y="3921487"/>
                </a:cubicBezTo>
                <a:cubicBezTo>
                  <a:pt x="3768533" y="3925422"/>
                  <a:pt x="3755718" y="3925184"/>
                  <a:pt x="3743516" y="3927624"/>
                </a:cubicBezTo>
                <a:cubicBezTo>
                  <a:pt x="3735246" y="3929278"/>
                  <a:pt x="3727151" y="3931715"/>
                  <a:pt x="3718969" y="3933761"/>
                </a:cubicBezTo>
                <a:cubicBezTo>
                  <a:pt x="3712832" y="3937852"/>
                  <a:pt x="3707337" y="3943130"/>
                  <a:pt x="3700558" y="3946035"/>
                </a:cubicBezTo>
                <a:cubicBezTo>
                  <a:pt x="3692805" y="3949358"/>
                  <a:pt x="3684012" y="3949505"/>
                  <a:pt x="3676010" y="3952172"/>
                </a:cubicBezTo>
                <a:cubicBezTo>
                  <a:pt x="3665559" y="3955656"/>
                  <a:pt x="3655679" y="3960681"/>
                  <a:pt x="3645326" y="3964446"/>
                </a:cubicBezTo>
                <a:cubicBezTo>
                  <a:pt x="3633167" y="3968868"/>
                  <a:pt x="3608504" y="3976720"/>
                  <a:pt x="3608504" y="3976720"/>
                </a:cubicBezTo>
                <a:cubicBezTo>
                  <a:pt x="3602367" y="3980811"/>
                  <a:pt x="3596588" y="3985497"/>
                  <a:pt x="3590094" y="3988994"/>
                </a:cubicBezTo>
                <a:cubicBezTo>
                  <a:pt x="3569957" y="3999837"/>
                  <a:pt x="3547754" y="4006991"/>
                  <a:pt x="3528724" y="4019678"/>
                </a:cubicBezTo>
                <a:cubicBezTo>
                  <a:pt x="3522587" y="4023769"/>
                  <a:pt x="3516911" y="4028654"/>
                  <a:pt x="3510314" y="4031952"/>
                </a:cubicBezTo>
                <a:cubicBezTo>
                  <a:pt x="3500461" y="4036879"/>
                  <a:pt x="3489300" y="4038951"/>
                  <a:pt x="3479629" y="4044226"/>
                </a:cubicBezTo>
                <a:cubicBezTo>
                  <a:pt x="3466679" y="4051290"/>
                  <a:pt x="3455457" y="4061184"/>
                  <a:pt x="3442808" y="4068773"/>
                </a:cubicBezTo>
                <a:cubicBezTo>
                  <a:pt x="3434963" y="4073480"/>
                  <a:pt x="3426018" y="4076198"/>
                  <a:pt x="3418260" y="4081047"/>
                </a:cubicBezTo>
                <a:cubicBezTo>
                  <a:pt x="3409586" y="4086468"/>
                  <a:pt x="3402386" y="4094037"/>
                  <a:pt x="3393712" y="4099458"/>
                </a:cubicBezTo>
                <a:cubicBezTo>
                  <a:pt x="3385954" y="4104307"/>
                  <a:pt x="3376923" y="4106883"/>
                  <a:pt x="3369165" y="4111732"/>
                </a:cubicBezTo>
                <a:cubicBezTo>
                  <a:pt x="3360491" y="4117153"/>
                  <a:pt x="3353498" y="4125068"/>
                  <a:pt x="3344617" y="4130143"/>
                </a:cubicBezTo>
                <a:cubicBezTo>
                  <a:pt x="3339000" y="4133352"/>
                  <a:pt x="3332152" y="4133731"/>
                  <a:pt x="3326206" y="4136279"/>
                </a:cubicBezTo>
                <a:cubicBezTo>
                  <a:pt x="3317797" y="4139883"/>
                  <a:pt x="3309417" y="4143704"/>
                  <a:pt x="3301659" y="4148553"/>
                </a:cubicBezTo>
                <a:cubicBezTo>
                  <a:pt x="3292985" y="4153974"/>
                  <a:pt x="3285992" y="4161889"/>
                  <a:pt x="3277111" y="4166964"/>
                </a:cubicBezTo>
                <a:cubicBezTo>
                  <a:pt x="3271494" y="4170174"/>
                  <a:pt x="3264486" y="4170208"/>
                  <a:pt x="3258700" y="4173101"/>
                </a:cubicBezTo>
                <a:cubicBezTo>
                  <a:pt x="3216318" y="4194292"/>
                  <a:pt x="3266830" y="4178739"/>
                  <a:pt x="3215742" y="4191512"/>
                </a:cubicBezTo>
                <a:cubicBezTo>
                  <a:pt x="3205514" y="4197649"/>
                  <a:pt x="3195172" y="4203600"/>
                  <a:pt x="3185057" y="4209922"/>
                </a:cubicBezTo>
                <a:cubicBezTo>
                  <a:pt x="3165575" y="4222098"/>
                  <a:pt x="3158654" y="4229261"/>
                  <a:pt x="3135962" y="4240607"/>
                </a:cubicBezTo>
                <a:cubicBezTo>
                  <a:pt x="3126109" y="4245534"/>
                  <a:pt x="3114907" y="4247531"/>
                  <a:pt x="3105277" y="4252881"/>
                </a:cubicBezTo>
                <a:cubicBezTo>
                  <a:pt x="3096336" y="4257848"/>
                  <a:pt x="3089610" y="4266218"/>
                  <a:pt x="3080730" y="4271292"/>
                </a:cubicBezTo>
                <a:cubicBezTo>
                  <a:pt x="3075113" y="4274501"/>
                  <a:pt x="3068015" y="4274361"/>
                  <a:pt x="3062319" y="4277428"/>
                </a:cubicBezTo>
                <a:cubicBezTo>
                  <a:pt x="3041314" y="4288738"/>
                  <a:pt x="3023100" y="4305390"/>
                  <a:pt x="3000950" y="4314250"/>
                </a:cubicBezTo>
                <a:cubicBezTo>
                  <a:pt x="2990722" y="4318341"/>
                  <a:pt x="2980267" y="4321908"/>
                  <a:pt x="2970265" y="4326524"/>
                </a:cubicBezTo>
                <a:cubicBezTo>
                  <a:pt x="2953652" y="4334191"/>
                  <a:pt x="2937535" y="4342889"/>
                  <a:pt x="2921170" y="4351071"/>
                </a:cubicBezTo>
                <a:cubicBezTo>
                  <a:pt x="2912987" y="4355162"/>
                  <a:pt x="2903941" y="4357856"/>
                  <a:pt x="2896622" y="4363345"/>
                </a:cubicBezTo>
                <a:cubicBezTo>
                  <a:pt x="2865327" y="4386817"/>
                  <a:pt x="2881998" y="4379275"/>
                  <a:pt x="2847527" y="4387893"/>
                </a:cubicBezTo>
                <a:cubicBezTo>
                  <a:pt x="2837299" y="4396076"/>
                  <a:pt x="2827573" y="4404929"/>
                  <a:pt x="2816842" y="4412441"/>
                </a:cubicBezTo>
                <a:cubicBezTo>
                  <a:pt x="2797580" y="4425925"/>
                  <a:pt x="2782049" y="4432905"/>
                  <a:pt x="2761610" y="4443125"/>
                </a:cubicBezTo>
                <a:cubicBezTo>
                  <a:pt x="2679932" y="4524806"/>
                  <a:pt x="2777422" y="4434632"/>
                  <a:pt x="2718652" y="4473810"/>
                </a:cubicBezTo>
                <a:cubicBezTo>
                  <a:pt x="2711431" y="4478624"/>
                  <a:pt x="2706908" y="4486664"/>
                  <a:pt x="2700241" y="4492220"/>
                </a:cubicBezTo>
                <a:cubicBezTo>
                  <a:pt x="2694575" y="4496942"/>
                  <a:pt x="2687496" y="4499772"/>
                  <a:pt x="2681830" y="4504494"/>
                </a:cubicBezTo>
                <a:cubicBezTo>
                  <a:pt x="2675163" y="4510050"/>
                  <a:pt x="2669951" y="4517190"/>
                  <a:pt x="2663420" y="4522905"/>
                </a:cubicBezTo>
                <a:cubicBezTo>
                  <a:pt x="2614263" y="4565918"/>
                  <a:pt x="2652306" y="4530685"/>
                  <a:pt x="2602051" y="4565863"/>
                </a:cubicBezTo>
                <a:cubicBezTo>
                  <a:pt x="2557692" y="4596914"/>
                  <a:pt x="2584725" y="4581790"/>
                  <a:pt x="2546818" y="4614959"/>
                </a:cubicBezTo>
                <a:cubicBezTo>
                  <a:pt x="2539121" y="4621694"/>
                  <a:pt x="2530594" y="4627424"/>
                  <a:pt x="2522271" y="4633369"/>
                </a:cubicBezTo>
                <a:cubicBezTo>
                  <a:pt x="2516269" y="4637656"/>
                  <a:pt x="2509075" y="4640428"/>
                  <a:pt x="2503860" y="4645643"/>
                </a:cubicBezTo>
                <a:cubicBezTo>
                  <a:pt x="2499470" y="4650033"/>
                  <a:pt x="2477821" y="4680471"/>
                  <a:pt x="2473175" y="4688602"/>
                </a:cubicBezTo>
                <a:cubicBezTo>
                  <a:pt x="2468636" y="4696545"/>
                  <a:pt x="2465976" y="4705537"/>
                  <a:pt x="2460902" y="4713149"/>
                </a:cubicBezTo>
                <a:cubicBezTo>
                  <a:pt x="2449555" y="4730170"/>
                  <a:pt x="2435428" y="4745224"/>
                  <a:pt x="2424080" y="4762245"/>
                </a:cubicBezTo>
                <a:cubicBezTo>
                  <a:pt x="2419989" y="4768382"/>
                  <a:pt x="2415338" y="4774180"/>
                  <a:pt x="2411806" y="4780655"/>
                </a:cubicBezTo>
                <a:cubicBezTo>
                  <a:pt x="2403045" y="4796718"/>
                  <a:pt x="2402483" y="4819602"/>
                  <a:pt x="2387259" y="4829751"/>
                </a:cubicBezTo>
                <a:cubicBezTo>
                  <a:pt x="2381122" y="4833842"/>
                  <a:pt x="2374514" y="4837302"/>
                  <a:pt x="2368848" y="4842024"/>
                </a:cubicBezTo>
                <a:cubicBezTo>
                  <a:pt x="2321587" y="4881407"/>
                  <a:pt x="2377744" y="4842231"/>
                  <a:pt x="2332026" y="4872709"/>
                </a:cubicBezTo>
                <a:cubicBezTo>
                  <a:pt x="2327935" y="4878846"/>
                  <a:pt x="2324968" y="4885905"/>
                  <a:pt x="2319753" y="4891120"/>
                </a:cubicBezTo>
                <a:cubicBezTo>
                  <a:pt x="2314538" y="4896336"/>
                  <a:pt x="2306142" y="4897794"/>
                  <a:pt x="2301342" y="4903394"/>
                </a:cubicBezTo>
                <a:cubicBezTo>
                  <a:pt x="2256930" y="4955207"/>
                  <a:pt x="2306587" y="4918307"/>
                  <a:pt x="2264520" y="4946352"/>
                </a:cubicBezTo>
                <a:cubicBezTo>
                  <a:pt x="2195601" y="5038248"/>
                  <a:pt x="2291782" y="4912413"/>
                  <a:pt x="2227699" y="4989310"/>
                </a:cubicBezTo>
                <a:cubicBezTo>
                  <a:pt x="2222977" y="4994976"/>
                  <a:pt x="2220147" y="5002055"/>
                  <a:pt x="2215425" y="5007721"/>
                </a:cubicBezTo>
                <a:cubicBezTo>
                  <a:pt x="2209869" y="5014388"/>
                  <a:pt x="2202570" y="5019465"/>
                  <a:pt x="2197014" y="5026132"/>
                </a:cubicBezTo>
                <a:cubicBezTo>
                  <a:pt x="2182083" y="5044050"/>
                  <a:pt x="2170548" y="5064872"/>
                  <a:pt x="2154056" y="5081364"/>
                </a:cubicBezTo>
                <a:cubicBezTo>
                  <a:pt x="2147919" y="5087501"/>
                  <a:pt x="2141293" y="5093185"/>
                  <a:pt x="2135645" y="5099775"/>
                </a:cubicBezTo>
                <a:cubicBezTo>
                  <a:pt x="2115332" y="5123472"/>
                  <a:pt x="2121661" y="5123702"/>
                  <a:pt x="2098824" y="5142733"/>
                </a:cubicBezTo>
                <a:cubicBezTo>
                  <a:pt x="2093158" y="5147455"/>
                  <a:pt x="2086079" y="5150285"/>
                  <a:pt x="2080413" y="5155007"/>
                </a:cubicBezTo>
                <a:cubicBezTo>
                  <a:pt x="2073746" y="5160563"/>
                  <a:pt x="2069064" y="5168373"/>
                  <a:pt x="2062002" y="5173418"/>
                </a:cubicBezTo>
                <a:cubicBezTo>
                  <a:pt x="2054558" y="5178735"/>
                  <a:pt x="2045213" y="5180844"/>
                  <a:pt x="2037455" y="5185692"/>
                </a:cubicBezTo>
                <a:cubicBezTo>
                  <a:pt x="2028782" y="5191113"/>
                  <a:pt x="2021417" y="5198428"/>
                  <a:pt x="2012907" y="5204102"/>
                </a:cubicBezTo>
                <a:cubicBezTo>
                  <a:pt x="1983196" y="5223909"/>
                  <a:pt x="1953647" y="5244759"/>
                  <a:pt x="1920853" y="5259334"/>
                </a:cubicBezTo>
                <a:cubicBezTo>
                  <a:pt x="1910786" y="5263808"/>
                  <a:pt x="1900022" y="5266681"/>
                  <a:pt x="1890169" y="5271608"/>
                </a:cubicBezTo>
                <a:cubicBezTo>
                  <a:pt x="1883572" y="5274907"/>
                  <a:pt x="1878355" y="5280583"/>
                  <a:pt x="1871758" y="5283882"/>
                </a:cubicBezTo>
                <a:cubicBezTo>
                  <a:pt x="1842657" y="5298432"/>
                  <a:pt x="1842557" y="5292160"/>
                  <a:pt x="1816526" y="5308430"/>
                </a:cubicBezTo>
                <a:cubicBezTo>
                  <a:pt x="1807852" y="5313851"/>
                  <a:pt x="1800652" y="5321420"/>
                  <a:pt x="1791978" y="5326841"/>
                </a:cubicBezTo>
                <a:cubicBezTo>
                  <a:pt x="1767961" y="5341851"/>
                  <a:pt x="1769295" y="5334491"/>
                  <a:pt x="1749020" y="5351388"/>
                </a:cubicBezTo>
                <a:cubicBezTo>
                  <a:pt x="1711703" y="5382487"/>
                  <a:pt x="1751482" y="5359363"/>
                  <a:pt x="1706061" y="5382073"/>
                </a:cubicBezTo>
                <a:cubicBezTo>
                  <a:pt x="1701970" y="5388210"/>
                  <a:pt x="1699338" y="5395626"/>
                  <a:pt x="1693787" y="5400483"/>
                </a:cubicBezTo>
                <a:cubicBezTo>
                  <a:pt x="1642588" y="5445282"/>
                  <a:pt x="1671574" y="5404286"/>
                  <a:pt x="1626281" y="5449579"/>
                </a:cubicBezTo>
                <a:cubicBezTo>
                  <a:pt x="1585368" y="5490492"/>
                  <a:pt x="1644695" y="5447531"/>
                  <a:pt x="1595597" y="5480263"/>
                </a:cubicBezTo>
                <a:cubicBezTo>
                  <a:pt x="1581891" y="5500822"/>
                  <a:pt x="1560250" y="5534021"/>
                  <a:pt x="1546502" y="5547769"/>
                </a:cubicBezTo>
                <a:cubicBezTo>
                  <a:pt x="1534228" y="5560043"/>
                  <a:pt x="1522654" y="5573059"/>
                  <a:pt x="1509680" y="5584591"/>
                </a:cubicBezTo>
                <a:cubicBezTo>
                  <a:pt x="1504167" y="5589491"/>
                  <a:pt x="1496751" y="5591931"/>
                  <a:pt x="1491269" y="5596865"/>
                </a:cubicBezTo>
                <a:cubicBezTo>
                  <a:pt x="1476217" y="5610412"/>
                  <a:pt x="1462630" y="5625504"/>
                  <a:pt x="1448311" y="5639823"/>
                </a:cubicBezTo>
                <a:cubicBezTo>
                  <a:pt x="1442174" y="5645960"/>
                  <a:pt x="1437121" y="5653420"/>
                  <a:pt x="1429900" y="5658234"/>
                </a:cubicBezTo>
                <a:cubicBezTo>
                  <a:pt x="1423763" y="5662325"/>
                  <a:pt x="1417089" y="5665708"/>
                  <a:pt x="1411489" y="5670508"/>
                </a:cubicBezTo>
                <a:cubicBezTo>
                  <a:pt x="1402703" y="5678039"/>
                  <a:pt x="1396076" y="5687951"/>
                  <a:pt x="1386942" y="5695055"/>
                </a:cubicBezTo>
                <a:cubicBezTo>
                  <a:pt x="1377422" y="5702460"/>
                  <a:pt x="1344677" y="5720182"/>
                  <a:pt x="1331710" y="5725740"/>
                </a:cubicBezTo>
                <a:cubicBezTo>
                  <a:pt x="1325764" y="5728288"/>
                  <a:pt x="1319085" y="5728984"/>
                  <a:pt x="1313299" y="5731877"/>
                </a:cubicBezTo>
                <a:cubicBezTo>
                  <a:pt x="1251242" y="5762904"/>
                  <a:pt x="1308026" y="5738215"/>
                  <a:pt x="1264204" y="5762561"/>
                </a:cubicBezTo>
                <a:cubicBezTo>
                  <a:pt x="1252208" y="5769225"/>
                  <a:pt x="1239378" y="5774308"/>
                  <a:pt x="1227382" y="5780972"/>
                </a:cubicBezTo>
                <a:cubicBezTo>
                  <a:pt x="1220934" y="5784554"/>
                  <a:pt x="1215568" y="5789947"/>
                  <a:pt x="1208971" y="5793246"/>
                </a:cubicBezTo>
                <a:cubicBezTo>
                  <a:pt x="1203185" y="5796139"/>
                  <a:pt x="1196347" y="5796490"/>
                  <a:pt x="1190561" y="5799383"/>
                </a:cubicBezTo>
                <a:cubicBezTo>
                  <a:pt x="1183964" y="5802682"/>
                  <a:pt x="1179056" y="5809067"/>
                  <a:pt x="1172150" y="5811657"/>
                </a:cubicBezTo>
                <a:cubicBezTo>
                  <a:pt x="1162383" y="5815320"/>
                  <a:pt x="1151693" y="5815748"/>
                  <a:pt x="1141465" y="5817794"/>
                </a:cubicBezTo>
                <a:cubicBezTo>
                  <a:pt x="1123903" y="5826575"/>
                  <a:pt x="1116566" y="5831689"/>
                  <a:pt x="1098507" y="5836204"/>
                </a:cubicBezTo>
                <a:cubicBezTo>
                  <a:pt x="1088388" y="5838734"/>
                  <a:pt x="1077941" y="5839811"/>
                  <a:pt x="1067822" y="5842341"/>
                </a:cubicBezTo>
                <a:cubicBezTo>
                  <a:pt x="1021026" y="5854040"/>
                  <a:pt x="1082267" y="5843134"/>
                  <a:pt x="1024864" y="5854615"/>
                </a:cubicBezTo>
                <a:cubicBezTo>
                  <a:pt x="1012662" y="5857055"/>
                  <a:pt x="1000272" y="5858459"/>
                  <a:pt x="988042" y="5860752"/>
                </a:cubicBezTo>
                <a:cubicBezTo>
                  <a:pt x="967538" y="5864597"/>
                  <a:pt x="947129" y="5868935"/>
                  <a:pt x="926673" y="5873026"/>
                </a:cubicBezTo>
                <a:cubicBezTo>
                  <a:pt x="920536" y="5877117"/>
                  <a:pt x="915327" y="5883181"/>
                  <a:pt x="908263" y="5885300"/>
                </a:cubicBezTo>
                <a:cubicBezTo>
                  <a:pt x="894703" y="5889368"/>
                  <a:pt x="808988" y="5897068"/>
                  <a:pt x="803935" y="5897573"/>
                </a:cubicBezTo>
                <a:lnTo>
                  <a:pt x="515500" y="5891436"/>
                </a:lnTo>
                <a:cubicBezTo>
                  <a:pt x="503066" y="5890967"/>
                  <a:pt x="490909" y="5887593"/>
                  <a:pt x="478679" y="5885300"/>
                </a:cubicBezTo>
                <a:cubicBezTo>
                  <a:pt x="458175" y="5881456"/>
                  <a:pt x="436679" y="5880774"/>
                  <a:pt x="417310" y="5873026"/>
                </a:cubicBezTo>
                <a:cubicBezTo>
                  <a:pt x="382491" y="5859099"/>
                  <a:pt x="350355" y="5845547"/>
                  <a:pt x="312982" y="5836204"/>
                </a:cubicBezTo>
                <a:lnTo>
                  <a:pt x="288434" y="5830067"/>
                </a:lnTo>
                <a:cubicBezTo>
                  <a:pt x="226395" y="5737008"/>
                  <a:pt x="293544" y="5832517"/>
                  <a:pt x="245476" y="5774835"/>
                </a:cubicBezTo>
                <a:cubicBezTo>
                  <a:pt x="228587" y="5754568"/>
                  <a:pt x="235931" y="5755883"/>
                  <a:pt x="220928" y="5731877"/>
                </a:cubicBezTo>
                <a:cubicBezTo>
                  <a:pt x="217444" y="5726302"/>
                  <a:pt x="194237" y="5697902"/>
                  <a:pt x="190244" y="5688918"/>
                </a:cubicBezTo>
                <a:cubicBezTo>
                  <a:pt x="184989" y="5677095"/>
                  <a:pt x="185146" y="5662862"/>
                  <a:pt x="177970" y="5652097"/>
                </a:cubicBezTo>
                <a:cubicBezTo>
                  <a:pt x="169787" y="5639823"/>
                  <a:pt x="158087" y="5629269"/>
                  <a:pt x="153422" y="5615275"/>
                </a:cubicBezTo>
                <a:cubicBezTo>
                  <a:pt x="151376" y="5609138"/>
                  <a:pt x="150178" y="5602651"/>
                  <a:pt x="147285" y="5596865"/>
                </a:cubicBezTo>
                <a:cubicBezTo>
                  <a:pt x="142461" y="5587217"/>
                  <a:pt x="121239" y="5560399"/>
                  <a:pt x="116601" y="5553906"/>
                </a:cubicBezTo>
                <a:cubicBezTo>
                  <a:pt x="106535" y="5539814"/>
                  <a:pt x="98592" y="5527295"/>
                  <a:pt x="92053" y="5510948"/>
                </a:cubicBezTo>
                <a:cubicBezTo>
                  <a:pt x="77474" y="5474500"/>
                  <a:pt x="82681" y="5481218"/>
                  <a:pt x="73642" y="5449579"/>
                </a:cubicBezTo>
                <a:cubicBezTo>
                  <a:pt x="71865" y="5443359"/>
                  <a:pt x="69283" y="5437388"/>
                  <a:pt x="67506" y="5431168"/>
                </a:cubicBezTo>
                <a:cubicBezTo>
                  <a:pt x="65189" y="5423058"/>
                  <a:pt x="64036" y="5414622"/>
                  <a:pt x="61369" y="5406620"/>
                </a:cubicBezTo>
                <a:cubicBezTo>
                  <a:pt x="57885" y="5396169"/>
                  <a:pt x="52579" y="5386387"/>
                  <a:pt x="49095" y="5375936"/>
                </a:cubicBezTo>
                <a:cubicBezTo>
                  <a:pt x="42796" y="5357039"/>
                  <a:pt x="41684" y="5340157"/>
                  <a:pt x="36821" y="5320704"/>
                </a:cubicBezTo>
                <a:cubicBezTo>
                  <a:pt x="35252" y="5314428"/>
                  <a:pt x="32253" y="5308569"/>
                  <a:pt x="30684" y="5302293"/>
                </a:cubicBezTo>
                <a:cubicBezTo>
                  <a:pt x="28154" y="5292174"/>
                  <a:pt x="27077" y="5281727"/>
                  <a:pt x="24547" y="5271608"/>
                </a:cubicBezTo>
                <a:cubicBezTo>
                  <a:pt x="22978" y="5265332"/>
                  <a:pt x="19865" y="5259501"/>
                  <a:pt x="18410" y="5253198"/>
                </a:cubicBezTo>
                <a:cubicBezTo>
                  <a:pt x="13719" y="5232870"/>
                  <a:pt x="10227" y="5212285"/>
                  <a:pt x="6136" y="5191828"/>
                </a:cubicBezTo>
                <a:lnTo>
                  <a:pt x="0" y="5161144"/>
                </a:lnTo>
                <a:cubicBezTo>
                  <a:pt x="2045" y="5144779"/>
                  <a:pt x="11" y="5127362"/>
                  <a:pt x="6136" y="5112049"/>
                </a:cubicBezTo>
                <a:cubicBezTo>
                  <a:pt x="10599" y="5100892"/>
                  <a:pt x="60900" y="5087560"/>
                  <a:pt x="61369" y="5087501"/>
                </a:cubicBezTo>
                <a:cubicBezTo>
                  <a:pt x="77734" y="5085455"/>
                  <a:pt x="94254" y="5084403"/>
                  <a:pt x="110464" y="5081364"/>
                </a:cubicBezTo>
                <a:cubicBezTo>
                  <a:pt x="127044" y="5078255"/>
                  <a:pt x="142760" y="5070617"/>
                  <a:pt x="159559" y="5069090"/>
                </a:cubicBezTo>
                <a:lnTo>
                  <a:pt x="227065" y="5062953"/>
                </a:lnTo>
                <a:cubicBezTo>
                  <a:pt x="283350" y="5034811"/>
                  <a:pt x="212833" y="5066834"/>
                  <a:pt x="294571" y="5044543"/>
                </a:cubicBezTo>
                <a:cubicBezTo>
                  <a:pt x="303397" y="5042136"/>
                  <a:pt x="310440" y="5035162"/>
                  <a:pt x="319119" y="5032269"/>
                </a:cubicBezTo>
                <a:cubicBezTo>
                  <a:pt x="341326" y="5024867"/>
                  <a:pt x="374557" y="5018726"/>
                  <a:pt x="398899" y="5013858"/>
                </a:cubicBezTo>
                <a:cubicBezTo>
                  <a:pt x="456709" y="4975318"/>
                  <a:pt x="352148" y="5042044"/>
                  <a:pt x="466405" y="4989310"/>
                </a:cubicBezTo>
                <a:cubicBezTo>
                  <a:pt x="478298" y="4983821"/>
                  <a:pt x="485982" y="4971705"/>
                  <a:pt x="497089" y="4964763"/>
                </a:cubicBezTo>
                <a:cubicBezTo>
                  <a:pt x="502575" y="4961334"/>
                  <a:pt x="509714" y="4961519"/>
                  <a:pt x="515500" y="4958626"/>
                </a:cubicBezTo>
                <a:cubicBezTo>
                  <a:pt x="522097" y="4955327"/>
                  <a:pt x="527909" y="4950639"/>
                  <a:pt x="533911" y="4946352"/>
                </a:cubicBezTo>
                <a:cubicBezTo>
                  <a:pt x="542234" y="4940407"/>
                  <a:pt x="550136" y="4933886"/>
                  <a:pt x="558459" y="4927941"/>
                </a:cubicBezTo>
                <a:cubicBezTo>
                  <a:pt x="564461" y="4923654"/>
                  <a:pt x="570867" y="4919954"/>
                  <a:pt x="576869" y="4915667"/>
                </a:cubicBezTo>
                <a:cubicBezTo>
                  <a:pt x="585192" y="4909722"/>
                  <a:pt x="592269" y="4901831"/>
                  <a:pt x="601417" y="4897257"/>
                </a:cubicBezTo>
                <a:cubicBezTo>
                  <a:pt x="608961" y="4893485"/>
                  <a:pt x="617782" y="4893166"/>
                  <a:pt x="625965" y="4891120"/>
                </a:cubicBezTo>
                <a:cubicBezTo>
                  <a:pt x="648101" y="4876362"/>
                  <a:pt x="664382" y="4867246"/>
                  <a:pt x="681197" y="4842024"/>
                </a:cubicBezTo>
                <a:cubicBezTo>
                  <a:pt x="697562" y="4817477"/>
                  <a:pt x="687334" y="4827705"/>
                  <a:pt x="711881" y="4811340"/>
                </a:cubicBezTo>
                <a:cubicBezTo>
                  <a:pt x="715972" y="4805203"/>
                  <a:pt x="721250" y="4799708"/>
                  <a:pt x="724155" y="4792929"/>
                </a:cubicBezTo>
                <a:cubicBezTo>
                  <a:pt x="727478" y="4785176"/>
                  <a:pt x="725822" y="4775533"/>
                  <a:pt x="730292" y="4768381"/>
                </a:cubicBezTo>
                <a:cubicBezTo>
                  <a:pt x="736425" y="4758568"/>
                  <a:pt x="747611" y="4752870"/>
                  <a:pt x="754840" y="4743834"/>
                </a:cubicBezTo>
                <a:cubicBezTo>
                  <a:pt x="764055" y="4732315"/>
                  <a:pt x="779387" y="4707012"/>
                  <a:pt x="779387" y="4707012"/>
                </a:cubicBezTo>
                <a:cubicBezTo>
                  <a:pt x="798575" y="4630261"/>
                  <a:pt x="774050" y="4725693"/>
                  <a:pt x="791661" y="4664054"/>
                </a:cubicBezTo>
                <a:cubicBezTo>
                  <a:pt x="793978" y="4655944"/>
                  <a:pt x="794836" y="4647403"/>
                  <a:pt x="797798" y="4639506"/>
                </a:cubicBezTo>
                <a:cubicBezTo>
                  <a:pt x="801010" y="4630940"/>
                  <a:pt x="806468" y="4623367"/>
                  <a:pt x="810072" y="4614959"/>
                </a:cubicBezTo>
                <a:cubicBezTo>
                  <a:pt x="816378" y="4600246"/>
                  <a:pt x="817897" y="4587570"/>
                  <a:pt x="822346" y="4572000"/>
                </a:cubicBezTo>
                <a:cubicBezTo>
                  <a:pt x="824123" y="4565780"/>
                  <a:pt x="825341" y="4559244"/>
                  <a:pt x="828483" y="4553589"/>
                </a:cubicBezTo>
                <a:cubicBezTo>
                  <a:pt x="835647" y="4540694"/>
                  <a:pt x="845966" y="4529718"/>
                  <a:pt x="853030" y="4516768"/>
                </a:cubicBezTo>
                <a:cubicBezTo>
                  <a:pt x="856919" y="4509638"/>
                  <a:pt x="868154" y="4479176"/>
                  <a:pt x="871441" y="4467673"/>
                </a:cubicBezTo>
                <a:cubicBezTo>
                  <a:pt x="873758" y="4459563"/>
                  <a:pt x="875154" y="4451204"/>
                  <a:pt x="877578" y="4443125"/>
                </a:cubicBezTo>
                <a:cubicBezTo>
                  <a:pt x="881296" y="4430733"/>
                  <a:pt x="886714" y="4418855"/>
                  <a:pt x="889852" y="4406304"/>
                </a:cubicBezTo>
                <a:cubicBezTo>
                  <a:pt x="891898" y="4398121"/>
                  <a:pt x="893322" y="4389758"/>
                  <a:pt x="895989" y="4381756"/>
                </a:cubicBezTo>
                <a:cubicBezTo>
                  <a:pt x="917226" y="4318046"/>
                  <a:pt x="897986" y="4377763"/>
                  <a:pt x="920536" y="4332661"/>
                </a:cubicBezTo>
                <a:cubicBezTo>
                  <a:pt x="923429" y="4326875"/>
                  <a:pt x="923780" y="4320036"/>
                  <a:pt x="926673" y="4314250"/>
                </a:cubicBezTo>
                <a:cubicBezTo>
                  <a:pt x="929972" y="4307653"/>
                  <a:pt x="935951" y="4302579"/>
                  <a:pt x="938947" y="4295839"/>
                </a:cubicBezTo>
                <a:cubicBezTo>
                  <a:pt x="944202" y="4284016"/>
                  <a:pt x="945435" y="4270590"/>
                  <a:pt x="951221" y="4259018"/>
                </a:cubicBezTo>
                <a:cubicBezTo>
                  <a:pt x="962132" y="4237197"/>
                  <a:pt x="963612" y="4237130"/>
                  <a:pt x="969632" y="4216059"/>
                </a:cubicBezTo>
                <a:cubicBezTo>
                  <a:pt x="971949" y="4207949"/>
                  <a:pt x="972808" y="4199409"/>
                  <a:pt x="975769" y="4191512"/>
                </a:cubicBezTo>
                <a:cubicBezTo>
                  <a:pt x="978981" y="4182946"/>
                  <a:pt x="984830" y="4175530"/>
                  <a:pt x="988042" y="4166964"/>
                </a:cubicBezTo>
                <a:cubicBezTo>
                  <a:pt x="991003" y="4159066"/>
                  <a:pt x="990753" y="4150124"/>
                  <a:pt x="994179" y="4142416"/>
                </a:cubicBezTo>
                <a:cubicBezTo>
                  <a:pt x="999023" y="4131516"/>
                  <a:pt x="1007256" y="4122401"/>
                  <a:pt x="1012590" y="4111732"/>
                </a:cubicBezTo>
                <a:cubicBezTo>
                  <a:pt x="1017517" y="4101879"/>
                  <a:pt x="1021380" y="4091498"/>
                  <a:pt x="1024864" y="4081047"/>
                </a:cubicBezTo>
                <a:cubicBezTo>
                  <a:pt x="1028796" y="4069250"/>
                  <a:pt x="1031228" y="4049908"/>
                  <a:pt x="1037138" y="4038089"/>
                </a:cubicBezTo>
                <a:cubicBezTo>
                  <a:pt x="1040437" y="4031492"/>
                  <a:pt x="1045321" y="4025815"/>
                  <a:pt x="1049412" y="4019678"/>
                </a:cubicBezTo>
                <a:cubicBezTo>
                  <a:pt x="1068598" y="3942933"/>
                  <a:pt x="1044078" y="4038349"/>
                  <a:pt x="1061685" y="3976720"/>
                </a:cubicBezTo>
                <a:cubicBezTo>
                  <a:pt x="1064002" y="3968610"/>
                  <a:pt x="1064860" y="3960069"/>
                  <a:pt x="1067822" y="3952172"/>
                </a:cubicBezTo>
                <a:cubicBezTo>
                  <a:pt x="1071034" y="3943606"/>
                  <a:pt x="1076005" y="3935807"/>
                  <a:pt x="1080096" y="3927624"/>
                </a:cubicBezTo>
                <a:cubicBezTo>
                  <a:pt x="1084314" y="3906534"/>
                  <a:pt x="1086592" y="3892613"/>
                  <a:pt x="1092370" y="3872392"/>
                </a:cubicBezTo>
                <a:cubicBezTo>
                  <a:pt x="1094147" y="3866172"/>
                  <a:pt x="1096938" y="3860257"/>
                  <a:pt x="1098507" y="3853981"/>
                </a:cubicBezTo>
                <a:cubicBezTo>
                  <a:pt x="1107265" y="3818948"/>
                  <a:pt x="1101332" y="3830245"/>
                  <a:pt x="1110781" y="3798749"/>
                </a:cubicBezTo>
                <a:cubicBezTo>
                  <a:pt x="1114499" y="3786357"/>
                  <a:pt x="1118964" y="3774202"/>
                  <a:pt x="1123055" y="3761928"/>
                </a:cubicBezTo>
                <a:cubicBezTo>
                  <a:pt x="1125101" y="3755791"/>
                  <a:pt x="1128127" y="3749898"/>
                  <a:pt x="1129191" y="3743517"/>
                </a:cubicBezTo>
                <a:cubicBezTo>
                  <a:pt x="1136392" y="3700315"/>
                  <a:pt x="1131393" y="3718500"/>
                  <a:pt x="1141465" y="3688285"/>
                </a:cubicBezTo>
                <a:cubicBezTo>
                  <a:pt x="1153226" y="3605959"/>
                  <a:pt x="1141773" y="3680452"/>
                  <a:pt x="1153739" y="3614642"/>
                </a:cubicBezTo>
                <a:cubicBezTo>
                  <a:pt x="1155965" y="3602399"/>
                  <a:pt x="1156602" y="3589825"/>
                  <a:pt x="1159876" y="3577820"/>
                </a:cubicBezTo>
                <a:cubicBezTo>
                  <a:pt x="1168751" y="3545278"/>
                  <a:pt x="1172868" y="3551478"/>
                  <a:pt x="1184424" y="3522588"/>
                </a:cubicBezTo>
                <a:cubicBezTo>
                  <a:pt x="1212883" y="3451443"/>
                  <a:pt x="1184748" y="3515479"/>
                  <a:pt x="1202834" y="3461219"/>
                </a:cubicBezTo>
                <a:cubicBezTo>
                  <a:pt x="1206317" y="3450768"/>
                  <a:pt x="1211240" y="3440849"/>
                  <a:pt x="1215108" y="3430534"/>
                </a:cubicBezTo>
                <a:cubicBezTo>
                  <a:pt x="1217379" y="3424477"/>
                  <a:pt x="1219199" y="3418261"/>
                  <a:pt x="1221245" y="3412124"/>
                </a:cubicBezTo>
                <a:cubicBezTo>
                  <a:pt x="1223291" y="3399850"/>
                  <a:pt x="1223447" y="3387107"/>
                  <a:pt x="1227382" y="3375302"/>
                </a:cubicBezTo>
                <a:cubicBezTo>
                  <a:pt x="1229714" y="3368305"/>
                  <a:pt x="1236917" y="3363740"/>
                  <a:pt x="1239656" y="3356892"/>
                </a:cubicBezTo>
                <a:cubicBezTo>
                  <a:pt x="1249266" y="3332867"/>
                  <a:pt x="1257929" y="3308352"/>
                  <a:pt x="1264204" y="3283249"/>
                </a:cubicBezTo>
                <a:cubicBezTo>
                  <a:pt x="1274707" y="3241229"/>
                  <a:pt x="1285525" y="3198375"/>
                  <a:pt x="1307162" y="3160510"/>
                </a:cubicBezTo>
                <a:cubicBezTo>
                  <a:pt x="1310821" y="3154106"/>
                  <a:pt x="1315345" y="3148237"/>
                  <a:pt x="1319436" y="3142100"/>
                </a:cubicBezTo>
                <a:cubicBezTo>
                  <a:pt x="1323527" y="3129826"/>
                  <a:pt x="1324534" y="3116043"/>
                  <a:pt x="1331710" y="3105278"/>
                </a:cubicBezTo>
                <a:cubicBezTo>
                  <a:pt x="1335801" y="3099141"/>
                  <a:pt x="1340685" y="3093464"/>
                  <a:pt x="1343983" y="3086867"/>
                </a:cubicBezTo>
                <a:cubicBezTo>
                  <a:pt x="1346876" y="3081081"/>
                  <a:pt x="1347849" y="3074514"/>
                  <a:pt x="1350120" y="3068457"/>
                </a:cubicBezTo>
                <a:cubicBezTo>
                  <a:pt x="1353988" y="3058142"/>
                  <a:pt x="1358629" y="3048125"/>
                  <a:pt x="1362394" y="3037772"/>
                </a:cubicBezTo>
                <a:cubicBezTo>
                  <a:pt x="1366815" y="3025613"/>
                  <a:pt x="1374668" y="3000951"/>
                  <a:pt x="1374668" y="3000951"/>
                </a:cubicBezTo>
                <a:cubicBezTo>
                  <a:pt x="1376714" y="2988677"/>
                  <a:pt x="1378106" y="2976276"/>
                  <a:pt x="1380805" y="2964129"/>
                </a:cubicBezTo>
                <a:cubicBezTo>
                  <a:pt x="1382208" y="2957814"/>
                  <a:pt x="1385373" y="2951994"/>
                  <a:pt x="1386942" y="2945718"/>
                </a:cubicBezTo>
                <a:cubicBezTo>
                  <a:pt x="1389472" y="2935599"/>
                  <a:pt x="1389417" y="2924800"/>
                  <a:pt x="1393079" y="2915034"/>
                </a:cubicBezTo>
                <a:cubicBezTo>
                  <a:pt x="1395669" y="2908128"/>
                  <a:pt x="1401262" y="2902760"/>
                  <a:pt x="1405353" y="2896623"/>
                </a:cubicBezTo>
                <a:cubicBezTo>
                  <a:pt x="1407398" y="2888440"/>
                  <a:pt x="1409659" y="2880309"/>
                  <a:pt x="1411489" y="2872075"/>
                </a:cubicBezTo>
                <a:cubicBezTo>
                  <a:pt x="1413752" y="2861893"/>
                  <a:pt x="1414881" y="2851454"/>
                  <a:pt x="1417626" y="2841391"/>
                </a:cubicBezTo>
                <a:cubicBezTo>
                  <a:pt x="1421030" y="2828909"/>
                  <a:pt x="1426762" y="2817121"/>
                  <a:pt x="1429900" y="2804569"/>
                </a:cubicBezTo>
                <a:cubicBezTo>
                  <a:pt x="1449088" y="2727818"/>
                  <a:pt x="1424563" y="2823250"/>
                  <a:pt x="1442174" y="2761611"/>
                </a:cubicBezTo>
                <a:cubicBezTo>
                  <a:pt x="1460722" y="2696692"/>
                  <a:pt x="1431419" y="2787736"/>
                  <a:pt x="1460585" y="2700242"/>
                </a:cubicBezTo>
                <a:cubicBezTo>
                  <a:pt x="1461432" y="2695161"/>
                  <a:pt x="1473487" y="2617952"/>
                  <a:pt x="1478996" y="2595914"/>
                </a:cubicBezTo>
                <a:cubicBezTo>
                  <a:pt x="1480565" y="2589639"/>
                  <a:pt x="1483729" y="2583819"/>
                  <a:pt x="1485132" y="2577504"/>
                </a:cubicBezTo>
                <a:cubicBezTo>
                  <a:pt x="1487831" y="2565357"/>
                  <a:pt x="1488829" y="2552884"/>
                  <a:pt x="1491269" y="2540682"/>
                </a:cubicBezTo>
                <a:cubicBezTo>
                  <a:pt x="1492923" y="2532411"/>
                  <a:pt x="1495576" y="2524368"/>
                  <a:pt x="1497406" y="2516134"/>
                </a:cubicBezTo>
                <a:cubicBezTo>
                  <a:pt x="1516296" y="2431130"/>
                  <a:pt x="1485739" y="2556666"/>
                  <a:pt x="1515817" y="2436355"/>
                </a:cubicBezTo>
                <a:cubicBezTo>
                  <a:pt x="1517863" y="2428172"/>
                  <a:pt x="1520300" y="2420078"/>
                  <a:pt x="1521954" y="2411807"/>
                </a:cubicBezTo>
                <a:cubicBezTo>
                  <a:pt x="1526823" y="2387462"/>
                  <a:pt x="1532962" y="2354238"/>
                  <a:pt x="1540365" y="2332027"/>
                </a:cubicBezTo>
                <a:lnTo>
                  <a:pt x="1552638" y="2295206"/>
                </a:lnTo>
                <a:lnTo>
                  <a:pt x="1558775" y="2276795"/>
                </a:lnTo>
                <a:cubicBezTo>
                  <a:pt x="1560821" y="2270658"/>
                  <a:pt x="1561324" y="2263767"/>
                  <a:pt x="1564912" y="2258384"/>
                </a:cubicBezTo>
                <a:cubicBezTo>
                  <a:pt x="1582261" y="2232361"/>
                  <a:pt x="1573887" y="2246570"/>
                  <a:pt x="1589460" y="2215426"/>
                </a:cubicBezTo>
                <a:cubicBezTo>
                  <a:pt x="1591506" y="2207243"/>
                  <a:pt x="1592635" y="2198775"/>
                  <a:pt x="1595597" y="2190878"/>
                </a:cubicBezTo>
                <a:cubicBezTo>
                  <a:pt x="1602272" y="2173079"/>
                  <a:pt x="1609970" y="2163182"/>
                  <a:pt x="1620145" y="2147920"/>
                </a:cubicBezTo>
                <a:cubicBezTo>
                  <a:pt x="1624841" y="2133828"/>
                  <a:pt x="1632262" y="2110362"/>
                  <a:pt x="1638555" y="2098824"/>
                </a:cubicBezTo>
                <a:cubicBezTo>
                  <a:pt x="1645619" y="2085874"/>
                  <a:pt x="1654920" y="2074277"/>
                  <a:pt x="1663103" y="2062003"/>
                </a:cubicBezTo>
                <a:lnTo>
                  <a:pt x="1675377" y="2043592"/>
                </a:lnTo>
                <a:lnTo>
                  <a:pt x="1687651" y="2025181"/>
                </a:lnTo>
                <a:cubicBezTo>
                  <a:pt x="1691742" y="2019044"/>
                  <a:pt x="1692927" y="2009103"/>
                  <a:pt x="1699924" y="2006771"/>
                </a:cubicBezTo>
                <a:cubicBezTo>
                  <a:pt x="1706061" y="2004725"/>
                  <a:pt x="1712549" y="2003527"/>
                  <a:pt x="1718335" y="2000634"/>
                </a:cubicBezTo>
                <a:cubicBezTo>
                  <a:pt x="1749608" y="1984998"/>
                  <a:pt x="1726071" y="1984002"/>
                  <a:pt x="1773567" y="1976086"/>
                </a:cubicBezTo>
                <a:cubicBezTo>
                  <a:pt x="1785841" y="1974040"/>
                  <a:pt x="1798222" y="1972556"/>
                  <a:pt x="1810389" y="1969949"/>
                </a:cubicBezTo>
                <a:cubicBezTo>
                  <a:pt x="1826883" y="1966414"/>
                  <a:pt x="1842845" y="1960448"/>
                  <a:pt x="1859484" y="1957675"/>
                </a:cubicBezTo>
                <a:cubicBezTo>
                  <a:pt x="1875885" y="1954941"/>
                  <a:pt x="1909846" y="1949688"/>
                  <a:pt x="1926990" y="1945402"/>
                </a:cubicBezTo>
                <a:cubicBezTo>
                  <a:pt x="1933266" y="1943833"/>
                  <a:pt x="1938997" y="1940180"/>
                  <a:pt x="1945401" y="1939265"/>
                </a:cubicBezTo>
                <a:cubicBezTo>
                  <a:pt x="1967769" y="1936070"/>
                  <a:pt x="1990405" y="1935174"/>
                  <a:pt x="2012907" y="1933128"/>
                </a:cubicBezTo>
                <a:cubicBezTo>
                  <a:pt x="2090472" y="1910966"/>
                  <a:pt x="2022959" y="1927252"/>
                  <a:pt x="2129508" y="1914717"/>
                </a:cubicBezTo>
                <a:cubicBezTo>
                  <a:pt x="2139867" y="1913498"/>
                  <a:pt x="2149904" y="1910295"/>
                  <a:pt x="2160193" y="1908580"/>
                </a:cubicBezTo>
                <a:cubicBezTo>
                  <a:pt x="2174461" y="1906202"/>
                  <a:pt x="2188920" y="1905031"/>
                  <a:pt x="2203151" y="1902443"/>
                </a:cubicBezTo>
                <a:cubicBezTo>
                  <a:pt x="2255302" y="1892961"/>
                  <a:pt x="2196467" y="1898175"/>
                  <a:pt x="2264520" y="1890169"/>
                </a:cubicBezTo>
                <a:cubicBezTo>
                  <a:pt x="2286960" y="1887529"/>
                  <a:pt x="2309586" y="1886672"/>
                  <a:pt x="2332026" y="1884032"/>
                </a:cubicBezTo>
                <a:cubicBezTo>
                  <a:pt x="2344384" y="1882578"/>
                  <a:pt x="2356490" y="1879350"/>
                  <a:pt x="2368848" y="1877896"/>
                </a:cubicBezTo>
                <a:cubicBezTo>
                  <a:pt x="2391288" y="1875256"/>
                  <a:pt x="2413920" y="1874451"/>
                  <a:pt x="2436354" y="1871759"/>
                </a:cubicBezTo>
                <a:cubicBezTo>
                  <a:pt x="2465078" y="1868312"/>
                  <a:pt x="2493735" y="1864241"/>
                  <a:pt x="2522271" y="1859485"/>
                </a:cubicBezTo>
                <a:cubicBezTo>
                  <a:pt x="2530590" y="1858098"/>
                  <a:pt x="2538499" y="1854735"/>
                  <a:pt x="2546818" y="1853348"/>
                </a:cubicBezTo>
                <a:cubicBezTo>
                  <a:pt x="2563086" y="1850637"/>
                  <a:pt x="2579534" y="1849138"/>
                  <a:pt x="2595914" y="1847211"/>
                </a:cubicBezTo>
                <a:cubicBezTo>
                  <a:pt x="2675327" y="1837868"/>
                  <a:pt x="2639420" y="1842448"/>
                  <a:pt x="2737063" y="1834937"/>
                </a:cubicBezTo>
                <a:cubicBezTo>
                  <a:pt x="2766446" y="1832677"/>
                  <a:pt x="2871075" y="1823257"/>
                  <a:pt x="2896622" y="1822663"/>
                </a:cubicBezTo>
                <a:lnTo>
                  <a:pt x="3338480" y="1816526"/>
                </a:lnTo>
                <a:cubicBezTo>
                  <a:pt x="3442808" y="1812435"/>
                  <a:pt x="3547484" y="1813706"/>
                  <a:pt x="3651463" y="1804253"/>
                </a:cubicBezTo>
                <a:cubicBezTo>
                  <a:pt x="3673965" y="1802207"/>
                  <a:pt x="3696416" y="1799497"/>
                  <a:pt x="3718969" y="1798116"/>
                </a:cubicBezTo>
                <a:cubicBezTo>
                  <a:pt x="3917467" y="1785963"/>
                  <a:pt x="3946042" y="1786053"/>
                  <a:pt x="4130142" y="1779705"/>
                </a:cubicBezTo>
                <a:lnTo>
                  <a:pt x="4166963" y="1773568"/>
                </a:lnTo>
                <a:cubicBezTo>
                  <a:pt x="4177226" y="1771702"/>
                  <a:pt x="4187376" y="1769244"/>
                  <a:pt x="4197648" y="1767431"/>
                </a:cubicBezTo>
                <a:lnTo>
                  <a:pt x="4271291" y="1755157"/>
                </a:lnTo>
                <a:cubicBezTo>
                  <a:pt x="4281580" y="1753442"/>
                  <a:pt x="4291713" y="1750886"/>
                  <a:pt x="4301975" y="1749020"/>
                </a:cubicBezTo>
                <a:cubicBezTo>
                  <a:pt x="4314218" y="1746794"/>
                  <a:pt x="4326650" y="1745582"/>
                  <a:pt x="4338797" y="1742883"/>
                </a:cubicBezTo>
                <a:cubicBezTo>
                  <a:pt x="4345112" y="1741480"/>
                  <a:pt x="4350988" y="1738524"/>
                  <a:pt x="4357208" y="1736747"/>
                </a:cubicBezTo>
                <a:cubicBezTo>
                  <a:pt x="4365318" y="1734430"/>
                  <a:pt x="4373485" y="1732264"/>
                  <a:pt x="4381755" y="1730610"/>
                </a:cubicBezTo>
                <a:cubicBezTo>
                  <a:pt x="4437539" y="1719453"/>
                  <a:pt x="4412222" y="1727970"/>
                  <a:pt x="4486083" y="1718336"/>
                </a:cubicBezTo>
                <a:cubicBezTo>
                  <a:pt x="4510760" y="1715117"/>
                  <a:pt x="4535090" y="1709582"/>
                  <a:pt x="4559726" y="1706062"/>
                </a:cubicBezTo>
                <a:lnTo>
                  <a:pt x="4602684" y="1699925"/>
                </a:lnTo>
                <a:cubicBezTo>
                  <a:pt x="4608821" y="1697879"/>
                  <a:pt x="4615309" y="1696681"/>
                  <a:pt x="4621095" y="1693788"/>
                </a:cubicBezTo>
                <a:cubicBezTo>
                  <a:pt x="4627692" y="1690489"/>
                  <a:pt x="4632766" y="1684510"/>
                  <a:pt x="4639506" y="1681514"/>
                </a:cubicBezTo>
                <a:cubicBezTo>
                  <a:pt x="4651328" y="1676260"/>
                  <a:pt x="4676327" y="1669241"/>
                  <a:pt x="4676327" y="1669241"/>
                </a:cubicBezTo>
                <a:cubicBezTo>
                  <a:pt x="4682464" y="1663104"/>
                  <a:pt x="4687676" y="1655875"/>
                  <a:pt x="4694738" y="1650830"/>
                </a:cubicBezTo>
                <a:cubicBezTo>
                  <a:pt x="4719974" y="1632804"/>
                  <a:pt x="4716437" y="1645608"/>
                  <a:pt x="4737696" y="1626282"/>
                </a:cubicBezTo>
                <a:cubicBezTo>
                  <a:pt x="4754821" y="1610714"/>
                  <a:pt x="4773953" y="1596444"/>
                  <a:pt x="4786791" y="1577187"/>
                </a:cubicBezTo>
                <a:cubicBezTo>
                  <a:pt x="4790882" y="1571050"/>
                  <a:pt x="4793399" y="1563498"/>
                  <a:pt x="4799065" y="1558776"/>
                </a:cubicBezTo>
                <a:cubicBezTo>
                  <a:pt x="4806093" y="1552919"/>
                  <a:pt x="4815430" y="1550593"/>
                  <a:pt x="4823613" y="1546502"/>
                </a:cubicBezTo>
                <a:cubicBezTo>
                  <a:pt x="4872713" y="1481038"/>
                  <a:pt x="4809290" y="1560827"/>
                  <a:pt x="4866571" y="1503544"/>
                </a:cubicBezTo>
                <a:cubicBezTo>
                  <a:pt x="4873803" y="1496311"/>
                  <a:pt x="4878325" y="1486762"/>
                  <a:pt x="4884982" y="1478996"/>
                </a:cubicBezTo>
                <a:cubicBezTo>
                  <a:pt x="4890630" y="1472406"/>
                  <a:pt x="4897587" y="1467036"/>
                  <a:pt x="4903393" y="1460585"/>
                </a:cubicBezTo>
                <a:cubicBezTo>
                  <a:pt x="4916009" y="1446567"/>
                  <a:pt x="4927346" y="1431414"/>
                  <a:pt x="4940214" y="1417627"/>
                </a:cubicBezTo>
                <a:cubicBezTo>
                  <a:pt x="4956006" y="1400708"/>
                  <a:pt x="4972945" y="1384897"/>
                  <a:pt x="4989310" y="1368532"/>
                </a:cubicBezTo>
                <a:lnTo>
                  <a:pt x="5013857" y="1343984"/>
                </a:lnTo>
                <a:cubicBezTo>
                  <a:pt x="5022040" y="1335801"/>
                  <a:pt x="5030997" y="1328326"/>
                  <a:pt x="5038405" y="1319436"/>
                </a:cubicBezTo>
                <a:cubicBezTo>
                  <a:pt x="5048633" y="1307162"/>
                  <a:pt x="5059108" y="1295091"/>
                  <a:pt x="5069089" y="1282615"/>
                </a:cubicBezTo>
                <a:cubicBezTo>
                  <a:pt x="5075479" y="1274628"/>
                  <a:pt x="5080267" y="1265299"/>
                  <a:pt x="5087500" y="1258067"/>
                </a:cubicBezTo>
                <a:cubicBezTo>
                  <a:pt x="5094732" y="1250835"/>
                  <a:pt x="5105110" y="1247173"/>
                  <a:pt x="5112048" y="1239657"/>
                </a:cubicBezTo>
                <a:cubicBezTo>
                  <a:pt x="5129817" y="1220407"/>
                  <a:pt x="5142619" y="1196811"/>
                  <a:pt x="5161143" y="1178287"/>
                </a:cubicBezTo>
                <a:cubicBezTo>
                  <a:pt x="5177508" y="1161922"/>
                  <a:pt x="5194599" y="1146252"/>
                  <a:pt x="5210238" y="1129192"/>
                </a:cubicBezTo>
                <a:cubicBezTo>
                  <a:pt x="5217149" y="1121652"/>
                  <a:pt x="5221769" y="1112213"/>
                  <a:pt x="5228649" y="1104645"/>
                </a:cubicBezTo>
                <a:cubicBezTo>
                  <a:pt x="5242271" y="1089661"/>
                  <a:pt x="5260375" y="1078536"/>
                  <a:pt x="5271608" y="1061686"/>
                </a:cubicBezTo>
                <a:cubicBezTo>
                  <a:pt x="5287972" y="1037138"/>
                  <a:pt x="5277744" y="1047366"/>
                  <a:pt x="5302292" y="1031002"/>
                </a:cubicBezTo>
                <a:cubicBezTo>
                  <a:pt x="5331116" y="992571"/>
                  <a:pt x="5313474" y="1013682"/>
                  <a:pt x="5357524" y="969632"/>
                </a:cubicBezTo>
                <a:cubicBezTo>
                  <a:pt x="5369798" y="957358"/>
                  <a:pt x="5383503" y="946365"/>
                  <a:pt x="5394346" y="932811"/>
                </a:cubicBezTo>
                <a:cubicBezTo>
                  <a:pt x="5456740" y="854818"/>
                  <a:pt x="5382584" y="945198"/>
                  <a:pt x="5443441" y="877579"/>
                </a:cubicBezTo>
                <a:cubicBezTo>
                  <a:pt x="5489838" y="826026"/>
                  <a:pt x="5455478" y="854743"/>
                  <a:pt x="5498673" y="822347"/>
                </a:cubicBezTo>
                <a:cubicBezTo>
                  <a:pt x="5522322" y="775050"/>
                  <a:pt x="5497369" y="818485"/>
                  <a:pt x="5529358" y="779388"/>
                </a:cubicBezTo>
                <a:cubicBezTo>
                  <a:pt x="5542312" y="763556"/>
                  <a:pt x="5553905" y="746658"/>
                  <a:pt x="5566179" y="730293"/>
                </a:cubicBezTo>
                <a:cubicBezTo>
                  <a:pt x="5574333" y="719421"/>
                  <a:pt x="5601400" y="682799"/>
                  <a:pt x="5609138" y="675061"/>
                </a:cubicBezTo>
                <a:cubicBezTo>
                  <a:pt x="5615275" y="668924"/>
                  <a:pt x="5621901" y="663240"/>
                  <a:pt x="5627549" y="656650"/>
                </a:cubicBezTo>
                <a:cubicBezTo>
                  <a:pt x="5634205" y="648884"/>
                  <a:pt x="5638727" y="639334"/>
                  <a:pt x="5645959" y="632102"/>
                </a:cubicBezTo>
                <a:cubicBezTo>
                  <a:pt x="5653191" y="624870"/>
                  <a:pt x="5663627" y="621260"/>
                  <a:pt x="5670507" y="613692"/>
                </a:cubicBezTo>
                <a:cubicBezTo>
                  <a:pt x="5684267" y="598555"/>
                  <a:pt x="5692863" y="579061"/>
                  <a:pt x="5707328" y="564596"/>
                </a:cubicBezTo>
                <a:cubicBezTo>
                  <a:pt x="5715511" y="556414"/>
                  <a:pt x="5724256" y="548758"/>
                  <a:pt x="5731876" y="540049"/>
                </a:cubicBezTo>
                <a:cubicBezTo>
                  <a:pt x="5738611" y="532351"/>
                  <a:pt x="5743327" y="522996"/>
                  <a:pt x="5750287" y="515501"/>
                </a:cubicBezTo>
                <a:cubicBezTo>
                  <a:pt x="5769972" y="494302"/>
                  <a:pt x="5795609" y="478203"/>
                  <a:pt x="5811656" y="454132"/>
                </a:cubicBezTo>
                <a:cubicBezTo>
                  <a:pt x="5815747" y="447995"/>
                  <a:pt x="5818715" y="440937"/>
                  <a:pt x="5823930" y="435721"/>
                </a:cubicBezTo>
                <a:cubicBezTo>
                  <a:pt x="5829145" y="430506"/>
                  <a:pt x="5837125" y="428662"/>
                  <a:pt x="5842340" y="423447"/>
                </a:cubicBezTo>
                <a:cubicBezTo>
                  <a:pt x="5849572" y="416215"/>
                  <a:pt x="5853183" y="405780"/>
                  <a:pt x="5860751" y="398900"/>
                </a:cubicBezTo>
                <a:cubicBezTo>
                  <a:pt x="5875888" y="385139"/>
                  <a:pt x="5895382" y="376543"/>
                  <a:pt x="5909847" y="362078"/>
                </a:cubicBezTo>
                <a:cubicBezTo>
                  <a:pt x="5915984" y="355941"/>
                  <a:pt x="5921590" y="349223"/>
                  <a:pt x="5928257" y="343667"/>
                </a:cubicBezTo>
                <a:cubicBezTo>
                  <a:pt x="5983872" y="297321"/>
                  <a:pt x="5894192" y="383610"/>
                  <a:pt x="5977353" y="306846"/>
                </a:cubicBezTo>
                <a:cubicBezTo>
                  <a:pt x="6038023" y="250843"/>
                  <a:pt x="6002535" y="265722"/>
                  <a:pt x="6044859" y="251614"/>
                </a:cubicBezTo>
                <a:cubicBezTo>
                  <a:pt x="6050996" y="247523"/>
                  <a:pt x="6057369" y="243765"/>
                  <a:pt x="6063269" y="239340"/>
                </a:cubicBezTo>
                <a:cubicBezTo>
                  <a:pt x="6073748" y="231481"/>
                  <a:pt x="6083055" y="222058"/>
                  <a:pt x="6093954" y="214792"/>
                </a:cubicBezTo>
                <a:cubicBezTo>
                  <a:pt x="6101566" y="209717"/>
                  <a:pt x="6110744" y="207367"/>
                  <a:pt x="6118502" y="202518"/>
                </a:cubicBezTo>
                <a:cubicBezTo>
                  <a:pt x="6127175" y="197097"/>
                  <a:pt x="6134539" y="189781"/>
                  <a:pt x="6143049" y="184108"/>
                </a:cubicBezTo>
                <a:cubicBezTo>
                  <a:pt x="6152974" y="177491"/>
                  <a:pt x="6163619" y="172019"/>
                  <a:pt x="6173734" y="165697"/>
                </a:cubicBezTo>
                <a:cubicBezTo>
                  <a:pt x="6179989" y="161788"/>
                  <a:pt x="6185741" y="157082"/>
                  <a:pt x="6192145" y="153423"/>
                </a:cubicBezTo>
                <a:cubicBezTo>
                  <a:pt x="6200088" y="148884"/>
                  <a:pt x="6208749" y="145688"/>
                  <a:pt x="6216692" y="141149"/>
                </a:cubicBezTo>
                <a:cubicBezTo>
                  <a:pt x="6223096" y="137490"/>
                  <a:pt x="6228406" y="131966"/>
                  <a:pt x="6235103" y="128875"/>
                </a:cubicBezTo>
                <a:cubicBezTo>
                  <a:pt x="6255107" y="119642"/>
                  <a:pt x="6278846" y="117547"/>
                  <a:pt x="6296472" y="104328"/>
                </a:cubicBezTo>
                <a:cubicBezTo>
                  <a:pt x="6304655" y="98191"/>
                  <a:pt x="6311473" y="89589"/>
                  <a:pt x="6321020" y="85917"/>
                </a:cubicBezTo>
                <a:cubicBezTo>
                  <a:pt x="6338623" y="79147"/>
                  <a:pt x="6357875" y="77884"/>
                  <a:pt x="6376252" y="73643"/>
                </a:cubicBezTo>
                <a:cubicBezTo>
                  <a:pt x="6384470" y="71746"/>
                  <a:pt x="6392690" y="69823"/>
                  <a:pt x="6400800" y="67506"/>
                </a:cubicBezTo>
                <a:cubicBezTo>
                  <a:pt x="6407020" y="65729"/>
                  <a:pt x="6412895" y="62772"/>
                  <a:pt x="6419210" y="61369"/>
                </a:cubicBezTo>
                <a:cubicBezTo>
                  <a:pt x="6431357" y="58670"/>
                  <a:pt x="6443758" y="57278"/>
                  <a:pt x="6456032" y="55232"/>
                </a:cubicBezTo>
                <a:cubicBezTo>
                  <a:pt x="6464214" y="51141"/>
                  <a:pt x="6472085" y="46356"/>
                  <a:pt x="6480579" y="42959"/>
                </a:cubicBezTo>
                <a:cubicBezTo>
                  <a:pt x="6518675" y="27721"/>
                  <a:pt x="6511665" y="32953"/>
                  <a:pt x="6548085" y="24548"/>
                </a:cubicBezTo>
                <a:cubicBezTo>
                  <a:pt x="6564522" y="20755"/>
                  <a:pt x="6580816" y="16365"/>
                  <a:pt x="6597181" y="12274"/>
                </a:cubicBezTo>
                <a:cubicBezTo>
                  <a:pt x="6597183" y="12274"/>
                  <a:pt x="6646275" y="0"/>
                  <a:pt x="6646276" y="0"/>
                </a:cubicBezTo>
                <a:lnTo>
                  <a:pt x="6664687"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075860" y="257750"/>
            <a:ext cx="1890170" cy="1135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screen</a:t>
            </a:r>
            <a:endParaRPr lang="en-US" dirty="0"/>
          </a:p>
        </p:txBody>
      </p:sp>
      <p:sp>
        <p:nvSpPr>
          <p:cNvPr id="7" name="Rectangle 6"/>
          <p:cNvSpPr/>
          <p:nvPr/>
        </p:nvSpPr>
        <p:spPr>
          <a:xfrm>
            <a:off x="9229917" y="644376"/>
            <a:ext cx="1063213" cy="955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Putty</a:t>
            </a:r>
            <a:endParaRPr lang="en-US" dirty="0"/>
          </a:p>
        </p:txBody>
      </p:sp>
      <p:cxnSp>
        <p:nvCxnSpPr>
          <p:cNvPr id="9" name="Straight Arrow Connector 8"/>
          <p:cNvCxnSpPr/>
          <p:nvPr/>
        </p:nvCxnSpPr>
        <p:spPr>
          <a:xfrm>
            <a:off x="6867983" y="595281"/>
            <a:ext cx="2503083" cy="546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2596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96952244"/>
              </p:ext>
            </p:extLst>
          </p:nvPr>
        </p:nvGraphicFramePr>
        <p:xfrm>
          <a:off x="936843" y="2851998"/>
          <a:ext cx="6661078" cy="2709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508722" y="2113334"/>
            <a:ext cx="2105063" cy="369332"/>
          </a:xfrm>
          <a:prstGeom prst="rect">
            <a:avLst/>
          </a:prstGeom>
        </p:spPr>
        <p:txBody>
          <a:bodyPr wrap="none">
            <a:spAutoFit/>
          </a:bodyPr>
          <a:lstStyle/>
          <a:p>
            <a:r>
              <a:rPr lang="en-US" dirty="0"/>
              <a:t>6:30 pm – </a:t>
            </a:r>
            <a:r>
              <a:rPr lang="en-US" dirty="0" smtClean="0"/>
              <a:t>7:30 </a:t>
            </a:r>
            <a:r>
              <a:rPr lang="en-US" dirty="0"/>
              <a:t>pm</a:t>
            </a:r>
          </a:p>
        </p:txBody>
      </p:sp>
      <p:sp>
        <p:nvSpPr>
          <p:cNvPr id="6" name="Rectangle 5"/>
          <p:cNvSpPr/>
          <p:nvPr/>
        </p:nvSpPr>
        <p:spPr>
          <a:xfrm>
            <a:off x="4951816" y="2150254"/>
            <a:ext cx="2105063" cy="369332"/>
          </a:xfrm>
          <a:prstGeom prst="rect">
            <a:avLst/>
          </a:prstGeom>
        </p:spPr>
        <p:txBody>
          <a:bodyPr wrap="none">
            <a:spAutoFit/>
          </a:bodyPr>
          <a:lstStyle/>
          <a:p>
            <a:r>
              <a:rPr lang="en-US" dirty="0" smtClean="0"/>
              <a:t>7:50 </a:t>
            </a:r>
            <a:r>
              <a:rPr lang="en-US" dirty="0"/>
              <a:t>pm – </a:t>
            </a:r>
            <a:r>
              <a:rPr lang="en-US" dirty="0" smtClean="0"/>
              <a:t>8:40 </a:t>
            </a:r>
            <a:r>
              <a:rPr lang="en-US" dirty="0"/>
              <a:t>pm</a:t>
            </a:r>
          </a:p>
        </p:txBody>
      </p:sp>
      <p:sp>
        <p:nvSpPr>
          <p:cNvPr id="7" name="Rectangle 6"/>
          <p:cNvSpPr/>
          <p:nvPr/>
        </p:nvSpPr>
        <p:spPr>
          <a:xfrm>
            <a:off x="8256135" y="2482666"/>
            <a:ext cx="2105063" cy="369332"/>
          </a:xfrm>
          <a:prstGeom prst="rect">
            <a:avLst/>
          </a:prstGeom>
        </p:spPr>
        <p:txBody>
          <a:bodyPr wrap="none">
            <a:spAutoFit/>
          </a:bodyPr>
          <a:lstStyle/>
          <a:p>
            <a:r>
              <a:rPr lang="en-US" dirty="0" smtClean="0"/>
              <a:t>8:50 </a:t>
            </a:r>
            <a:r>
              <a:rPr lang="en-US" dirty="0"/>
              <a:t>pm – 9:30 pm</a:t>
            </a:r>
          </a:p>
        </p:txBody>
      </p:sp>
      <p:cxnSp>
        <p:nvCxnSpPr>
          <p:cNvPr id="8" name="Straight Connector 7"/>
          <p:cNvCxnSpPr/>
          <p:nvPr/>
        </p:nvCxnSpPr>
        <p:spPr>
          <a:xfrm>
            <a:off x="4110623" y="2151387"/>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252634" y="214336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88552" y="2155554"/>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837726" y="2143362"/>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66804" y="230156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322610" y="230156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852474" y="2311813"/>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4253246" y="230433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514610" y="1691568"/>
            <a:ext cx="1326004" cy="430887"/>
          </a:xfrm>
          <a:prstGeom prst="rect">
            <a:avLst/>
          </a:prstGeom>
        </p:spPr>
        <p:txBody>
          <a:bodyPr wrap="none">
            <a:spAutoFit/>
          </a:bodyPr>
          <a:lstStyle/>
          <a:p>
            <a:pPr algn="ctr"/>
            <a:r>
              <a:rPr lang="en-US" sz="1100" dirty="0" smtClean="0"/>
              <a:t>Break</a:t>
            </a:r>
          </a:p>
          <a:p>
            <a:pPr algn="ctr"/>
            <a:r>
              <a:rPr lang="en-US" sz="1100" dirty="0" smtClean="0"/>
              <a:t>7:40 </a:t>
            </a:r>
            <a:r>
              <a:rPr lang="en-US" sz="1100" dirty="0"/>
              <a:t>pm – </a:t>
            </a:r>
            <a:r>
              <a:rPr lang="en-US" sz="1100" dirty="0" smtClean="0"/>
              <a:t>7:50pm</a:t>
            </a:r>
            <a:endParaRPr lang="en-US" sz="1100" dirty="0"/>
          </a:p>
        </p:txBody>
      </p:sp>
      <p:sp>
        <p:nvSpPr>
          <p:cNvPr id="17" name="Rectangle 16"/>
          <p:cNvSpPr/>
          <p:nvPr/>
        </p:nvSpPr>
        <p:spPr>
          <a:xfrm>
            <a:off x="7157091" y="1719367"/>
            <a:ext cx="1361270" cy="430887"/>
          </a:xfrm>
          <a:prstGeom prst="rect">
            <a:avLst/>
          </a:prstGeom>
        </p:spPr>
        <p:txBody>
          <a:bodyPr wrap="none">
            <a:spAutoFit/>
          </a:bodyPr>
          <a:lstStyle/>
          <a:p>
            <a:pPr algn="ctr"/>
            <a:r>
              <a:rPr lang="en-US" sz="1100" dirty="0" smtClean="0"/>
              <a:t>Break</a:t>
            </a:r>
          </a:p>
          <a:p>
            <a:pPr algn="ctr"/>
            <a:r>
              <a:rPr lang="en-US" sz="1100" dirty="0" smtClean="0"/>
              <a:t>8:40 </a:t>
            </a:r>
            <a:r>
              <a:rPr lang="en-US" sz="1100" dirty="0"/>
              <a:t>pm – </a:t>
            </a:r>
            <a:r>
              <a:rPr lang="en-US" sz="1100" dirty="0" smtClean="0"/>
              <a:t>8:50 </a:t>
            </a:r>
            <a:r>
              <a:rPr lang="en-US" sz="1100" dirty="0"/>
              <a:t>pm</a:t>
            </a:r>
          </a:p>
        </p:txBody>
      </p:sp>
      <p:sp>
        <p:nvSpPr>
          <p:cNvPr id="18" name="Rectangle 17"/>
          <p:cNvSpPr/>
          <p:nvPr/>
        </p:nvSpPr>
        <p:spPr>
          <a:xfrm>
            <a:off x="619432" y="3097161"/>
            <a:ext cx="3483817" cy="22417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7116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full group discussion</a:t>
            </a:r>
            <a:endParaRPr lang="en-US" dirty="0"/>
          </a:p>
        </p:txBody>
      </p:sp>
      <p:sp>
        <p:nvSpPr>
          <p:cNvPr id="3" name="Content Placeholder 2"/>
          <p:cNvSpPr>
            <a:spLocks noGrp="1"/>
          </p:cNvSpPr>
          <p:nvPr>
            <p:ph idx="1"/>
          </p:nvPr>
        </p:nvSpPr>
        <p:spPr>
          <a:xfrm>
            <a:off x="1136217" y="2421923"/>
            <a:ext cx="10353762" cy="2479589"/>
          </a:xfrm>
        </p:spPr>
        <p:txBody>
          <a:bodyPr/>
          <a:lstStyle/>
          <a:p>
            <a:endParaRPr lang="en-US" dirty="0"/>
          </a:p>
        </p:txBody>
      </p:sp>
    </p:spTree>
    <p:extLst>
      <p:ext uri="{BB962C8B-B14F-4D97-AF65-F5344CB8AC3E}">
        <p14:creationId xmlns:p14="http://schemas.microsoft.com/office/powerpoint/2010/main" val="15181570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ext uri="{D42A27DB-BD31-4B8C-83A1-F6EECF244321}">
                <p14:modId xmlns:p14="http://schemas.microsoft.com/office/powerpoint/2010/main" val="2415972034"/>
              </p:ext>
            </p:extLst>
          </p:nvPr>
        </p:nvGraphicFramePr>
        <p:xfrm>
          <a:off x="648182" y="1269241"/>
          <a:ext cx="10567686" cy="46528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p:cNvSpPr/>
          <p:nvPr/>
        </p:nvSpPr>
        <p:spPr>
          <a:xfrm>
            <a:off x="913794" y="1858944"/>
            <a:ext cx="2105063" cy="369332"/>
          </a:xfrm>
          <a:prstGeom prst="rect">
            <a:avLst/>
          </a:prstGeom>
        </p:spPr>
        <p:txBody>
          <a:bodyPr wrap="none">
            <a:spAutoFit/>
          </a:bodyPr>
          <a:lstStyle/>
          <a:p>
            <a:r>
              <a:rPr lang="en-US" dirty="0"/>
              <a:t>6:30 pm – </a:t>
            </a:r>
            <a:r>
              <a:rPr lang="en-US" dirty="0" smtClean="0"/>
              <a:t>7:30 </a:t>
            </a:r>
            <a:r>
              <a:rPr lang="en-US" dirty="0"/>
              <a:t>pm</a:t>
            </a:r>
          </a:p>
        </p:txBody>
      </p:sp>
      <p:sp>
        <p:nvSpPr>
          <p:cNvPr id="20" name="Rectangle 19"/>
          <p:cNvSpPr/>
          <p:nvPr/>
        </p:nvSpPr>
        <p:spPr>
          <a:xfrm>
            <a:off x="4773318" y="1858944"/>
            <a:ext cx="2105063" cy="369332"/>
          </a:xfrm>
          <a:prstGeom prst="rect">
            <a:avLst/>
          </a:prstGeom>
        </p:spPr>
        <p:txBody>
          <a:bodyPr wrap="none">
            <a:spAutoFit/>
          </a:bodyPr>
          <a:lstStyle/>
          <a:p>
            <a:r>
              <a:rPr lang="en-US" dirty="0" smtClean="0"/>
              <a:t>7:35 </a:t>
            </a:r>
            <a:r>
              <a:rPr lang="en-US" dirty="0"/>
              <a:t>pm – </a:t>
            </a:r>
            <a:r>
              <a:rPr lang="en-US" dirty="0" smtClean="0"/>
              <a:t>8:35 </a:t>
            </a:r>
            <a:r>
              <a:rPr lang="en-US" dirty="0"/>
              <a:t>pm</a:t>
            </a:r>
          </a:p>
        </p:txBody>
      </p:sp>
      <p:sp>
        <p:nvSpPr>
          <p:cNvPr id="21" name="Rectangle 20"/>
          <p:cNvSpPr/>
          <p:nvPr/>
        </p:nvSpPr>
        <p:spPr>
          <a:xfrm>
            <a:off x="8204447" y="1815986"/>
            <a:ext cx="2105063" cy="369332"/>
          </a:xfrm>
          <a:prstGeom prst="rect">
            <a:avLst/>
          </a:prstGeom>
        </p:spPr>
        <p:txBody>
          <a:bodyPr wrap="none">
            <a:spAutoFit/>
          </a:bodyPr>
          <a:lstStyle/>
          <a:p>
            <a:r>
              <a:rPr lang="en-US" dirty="0" smtClean="0"/>
              <a:t>9:15 </a:t>
            </a:r>
            <a:r>
              <a:rPr lang="en-US" dirty="0"/>
              <a:t>pm – 9:30 pm</a:t>
            </a:r>
          </a:p>
        </p:txBody>
      </p:sp>
      <p:cxnSp>
        <p:nvCxnSpPr>
          <p:cNvPr id="22" name="Straight Connector 21"/>
          <p:cNvCxnSpPr/>
          <p:nvPr/>
        </p:nvCxnSpPr>
        <p:spPr>
          <a:xfrm>
            <a:off x="4058935" y="1484707"/>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00946" y="1476681"/>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636864" y="1488874"/>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786038" y="1476682"/>
            <a:ext cx="29497" cy="3739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715116"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270922" y="1634883"/>
            <a:ext cx="336445" cy="14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7800786" y="1645133"/>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4201558" y="1637651"/>
            <a:ext cx="353232" cy="4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445288" y="1024888"/>
            <a:ext cx="1361270" cy="430887"/>
          </a:xfrm>
          <a:prstGeom prst="rect">
            <a:avLst/>
          </a:prstGeom>
        </p:spPr>
        <p:txBody>
          <a:bodyPr wrap="none">
            <a:spAutoFit/>
          </a:bodyPr>
          <a:lstStyle/>
          <a:p>
            <a:pPr algn="ctr"/>
            <a:r>
              <a:rPr lang="en-US" sz="1100" dirty="0" smtClean="0"/>
              <a:t>Break</a:t>
            </a:r>
          </a:p>
          <a:p>
            <a:pPr algn="ctr"/>
            <a:r>
              <a:rPr lang="en-US" sz="1100" dirty="0" smtClean="0"/>
              <a:t>7:30 </a:t>
            </a:r>
            <a:r>
              <a:rPr lang="en-US" sz="1100" dirty="0"/>
              <a:t>pm – </a:t>
            </a:r>
            <a:r>
              <a:rPr lang="en-US" sz="1100" dirty="0" smtClean="0"/>
              <a:t>7:35 </a:t>
            </a:r>
            <a:r>
              <a:rPr lang="en-US" sz="1100" dirty="0"/>
              <a:t>pm</a:t>
            </a:r>
          </a:p>
        </p:txBody>
      </p:sp>
      <p:sp>
        <p:nvSpPr>
          <p:cNvPr id="31" name="Rectangle 30"/>
          <p:cNvSpPr/>
          <p:nvPr/>
        </p:nvSpPr>
        <p:spPr>
          <a:xfrm>
            <a:off x="7105403" y="1052687"/>
            <a:ext cx="1361270" cy="430887"/>
          </a:xfrm>
          <a:prstGeom prst="rect">
            <a:avLst/>
          </a:prstGeom>
        </p:spPr>
        <p:txBody>
          <a:bodyPr wrap="none">
            <a:spAutoFit/>
          </a:bodyPr>
          <a:lstStyle/>
          <a:p>
            <a:pPr algn="ctr"/>
            <a:r>
              <a:rPr lang="en-US" sz="1100" dirty="0" smtClean="0"/>
              <a:t>Break</a:t>
            </a:r>
          </a:p>
          <a:p>
            <a:pPr algn="ctr"/>
            <a:r>
              <a:rPr lang="en-US" sz="1100" dirty="0" smtClean="0"/>
              <a:t>9:10 </a:t>
            </a:r>
            <a:r>
              <a:rPr lang="en-US" sz="1100" dirty="0"/>
              <a:t>pm – </a:t>
            </a:r>
            <a:r>
              <a:rPr lang="en-US" sz="1100" dirty="0" smtClean="0"/>
              <a:t>9:15 </a:t>
            </a:r>
            <a:r>
              <a:rPr lang="en-US" sz="1100" dirty="0"/>
              <a:t>pm</a:t>
            </a:r>
          </a:p>
        </p:txBody>
      </p:sp>
      <p:sp>
        <p:nvSpPr>
          <p:cNvPr id="32" name="Rectangle 31"/>
          <p:cNvSpPr/>
          <p:nvPr/>
        </p:nvSpPr>
        <p:spPr>
          <a:xfrm>
            <a:off x="455441" y="2257208"/>
            <a:ext cx="7181423" cy="2742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9720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Office hours</a:t>
            </a:r>
            <a:endParaRPr lang="en-US" dirty="0"/>
          </a:p>
        </p:txBody>
      </p:sp>
      <p:sp>
        <p:nvSpPr>
          <p:cNvPr id="3" name="Content Placeholder 2"/>
          <p:cNvSpPr>
            <a:spLocks noGrp="1"/>
          </p:cNvSpPr>
          <p:nvPr>
            <p:ph idx="1"/>
          </p:nvPr>
        </p:nvSpPr>
        <p:spPr>
          <a:xfrm>
            <a:off x="913795" y="2096064"/>
            <a:ext cx="10353762" cy="3130844"/>
          </a:xfrm>
        </p:spPr>
        <p:txBody>
          <a:bodyPr/>
          <a:lstStyle/>
          <a:p>
            <a:r>
              <a:rPr lang="en-US" dirty="0"/>
              <a:t>emails TA's:</a:t>
            </a:r>
          </a:p>
          <a:p>
            <a:pPr lvl="1"/>
            <a:r>
              <a:rPr lang="en-US" dirty="0"/>
              <a:t>sok462@g.harvard.edu</a:t>
            </a:r>
          </a:p>
          <a:p>
            <a:pPr lvl="1"/>
            <a:r>
              <a:rPr lang="en-US" dirty="0" smtClean="0"/>
              <a:t>ricardo_villamil@fas.harvard.edu </a:t>
            </a:r>
          </a:p>
          <a:p>
            <a:r>
              <a:rPr lang="en-US" dirty="0" err="1" smtClean="0"/>
              <a:t>Calendly</a:t>
            </a:r>
            <a:r>
              <a:rPr lang="en-US" dirty="0" smtClean="0"/>
              <a:t> me:</a:t>
            </a:r>
          </a:p>
          <a:p>
            <a:pPr lvl="1"/>
            <a:r>
              <a:rPr lang="en-US" dirty="0"/>
              <a:t>https://calendly.com/jlr682/wearable-devices-final-project</a:t>
            </a:r>
          </a:p>
        </p:txBody>
      </p:sp>
    </p:spTree>
    <p:extLst>
      <p:ext uri="{BB962C8B-B14F-4D97-AF65-F5344CB8AC3E}">
        <p14:creationId xmlns:p14="http://schemas.microsoft.com/office/powerpoint/2010/main" val="2322838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783" y="197424"/>
            <a:ext cx="10353761" cy="622479"/>
          </a:xfrm>
        </p:spPr>
        <p:txBody>
          <a:bodyPr/>
          <a:lstStyle/>
          <a:p>
            <a:r>
              <a:rPr lang="en-US" dirty="0" smtClean="0"/>
              <a:t>Calendar summer 2020</a:t>
            </a:r>
            <a:endParaRPr lang="en-US" dirty="0"/>
          </a:p>
        </p:txBody>
      </p:sp>
      <p:sp>
        <p:nvSpPr>
          <p:cNvPr id="4" name="Title 1"/>
          <p:cNvSpPr txBox="1">
            <a:spLocks/>
          </p:cNvSpPr>
          <p:nvPr/>
        </p:nvSpPr>
        <p:spPr>
          <a:xfrm>
            <a:off x="880340" y="1331739"/>
            <a:ext cx="10290135" cy="4497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00" dirty="0" smtClean="0">
                <a:solidFill>
                  <a:srgbClr val="FFC000"/>
                </a:solidFill>
              </a:rPr>
              <a:t>Wearable Devices and Computer Vision</a:t>
            </a:r>
            <a:endParaRPr lang="en-US" sz="2400" dirty="0">
              <a:solidFill>
                <a:srgbClr val="FFC000"/>
              </a:solidFill>
            </a:endParaRPr>
          </a:p>
        </p:txBody>
      </p:sp>
      <p:sp>
        <p:nvSpPr>
          <p:cNvPr id="27" name="TextBox 26"/>
          <p:cNvSpPr txBox="1"/>
          <p:nvPr/>
        </p:nvSpPr>
        <p:spPr>
          <a:xfrm>
            <a:off x="2834312" y="850987"/>
            <a:ext cx="6308582" cy="369332"/>
          </a:xfrm>
          <a:prstGeom prst="rect">
            <a:avLst/>
          </a:prstGeom>
          <a:noFill/>
        </p:spPr>
        <p:txBody>
          <a:bodyPr wrap="square" rtlCol="0">
            <a:spAutoFit/>
          </a:bodyPr>
          <a:lstStyle/>
          <a:p>
            <a:pPr algn="ctr"/>
            <a:r>
              <a:rPr lang="en-US" dirty="0" smtClean="0"/>
              <a:t>Mondays and Wednesdays 6:30 pm – 9:30 pm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783" y="2779352"/>
            <a:ext cx="3730005" cy="2800482"/>
          </a:xfrm>
          <a:prstGeom prst="rect">
            <a:avLst/>
          </a:prstGeom>
        </p:spPr>
      </p:pic>
      <p:cxnSp>
        <p:nvCxnSpPr>
          <p:cNvPr id="6" name="Straight Arrow Connector 5"/>
          <p:cNvCxnSpPr/>
          <p:nvPr/>
        </p:nvCxnSpPr>
        <p:spPr>
          <a:xfrm flipV="1">
            <a:off x="353423" y="5145808"/>
            <a:ext cx="973484" cy="43067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2817" y="2793788"/>
            <a:ext cx="3772310" cy="27871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1652" y="2741246"/>
            <a:ext cx="3772310" cy="2835240"/>
          </a:xfrm>
          <a:prstGeom prst="rect">
            <a:avLst/>
          </a:prstGeom>
        </p:spPr>
      </p:pic>
      <p:cxnSp>
        <p:nvCxnSpPr>
          <p:cNvPr id="9" name="Straight Arrow Connector 8"/>
          <p:cNvCxnSpPr/>
          <p:nvPr/>
        </p:nvCxnSpPr>
        <p:spPr>
          <a:xfrm flipH="1" flipV="1">
            <a:off x="11504688" y="4052317"/>
            <a:ext cx="504073" cy="1939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327529" y="4517854"/>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79911" y="3237167"/>
            <a:ext cx="3621633" cy="307777"/>
          </a:xfrm>
          <a:prstGeom prst="rect">
            <a:avLst/>
          </a:prstGeom>
          <a:noFill/>
        </p:spPr>
        <p:txBody>
          <a:bodyPr wrap="square" rtlCol="0">
            <a:spAutoFit/>
          </a:bodyPr>
          <a:lstStyle/>
          <a:p>
            <a:r>
              <a:rPr lang="en-US" sz="1400" dirty="0" smtClean="0">
                <a:solidFill>
                  <a:srgbClr val="00B050"/>
                </a:solidFill>
              </a:rPr>
              <a:t>Su         M       </a:t>
            </a:r>
            <a:r>
              <a:rPr lang="en-US" sz="1400" dirty="0" err="1" smtClean="0">
                <a:solidFill>
                  <a:srgbClr val="00B050"/>
                </a:solidFill>
              </a:rPr>
              <a:t>Tu</a:t>
            </a:r>
            <a:r>
              <a:rPr lang="en-US" sz="1400" dirty="0" smtClean="0">
                <a:solidFill>
                  <a:srgbClr val="00B050"/>
                </a:solidFill>
              </a:rPr>
              <a:t>       W         </a:t>
            </a:r>
            <a:r>
              <a:rPr lang="en-US" sz="1400" dirty="0" err="1" smtClean="0">
                <a:solidFill>
                  <a:srgbClr val="00B050"/>
                </a:solidFill>
              </a:rPr>
              <a:t>Th</a:t>
            </a:r>
            <a:r>
              <a:rPr lang="en-US" sz="1400" dirty="0" smtClean="0">
                <a:solidFill>
                  <a:srgbClr val="00B050"/>
                </a:solidFill>
              </a:rPr>
              <a:t>      F      S</a:t>
            </a:r>
            <a:endParaRPr lang="en-US" sz="1400" dirty="0">
              <a:solidFill>
                <a:srgbClr val="00B050"/>
              </a:solidFill>
            </a:endParaRPr>
          </a:p>
        </p:txBody>
      </p:sp>
      <p:sp>
        <p:nvSpPr>
          <p:cNvPr id="12" name="Rounded Rectangle 11"/>
          <p:cNvSpPr/>
          <p:nvPr/>
        </p:nvSpPr>
        <p:spPr>
          <a:xfrm>
            <a:off x="2284428" y="4522497"/>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326907" y="4840532"/>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266843" y="4864344"/>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082790" y="3947348"/>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5952932" y="3947348"/>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5082304" y="4237188"/>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5974956" y="4263540"/>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5059982" y="4540896"/>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974955" y="4555184"/>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8600883" y="3839015"/>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9596937" y="3911783"/>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399514" y="3242446"/>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2356413" y="3247089"/>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5056123" y="4850056"/>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5971096" y="4864344"/>
            <a:ext cx="384386" cy="319851"/>
          </a:xfrm>
          <a:prstGeom prst="roundRect">
            <a:avLst/>
          </a:prstGeom>
          <a:solidFill>
            <a:srgbClr val="FFC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a:off x="9563614" y="2476180"/>
            <a:ext cx="247120" cy="163440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061007" y="1768294"/>
            <a:ext cx="1840632" cy="707886"/>
          </a:xfrm>
          <a:prstGeom prst="rect">
            <a:avLst/>
          </a:prstGeom>
        </p:spPr>
        <p:txBody>
          <a:bodyPr wrap="none">
            <a:spAutoFit/>
          </a:bodyPr>
          <a:lstStyle/>
          <a:p>
            <a:r>
              <a:rPr lang="en-US" sz="2000" dirty="0" smtClean="0">
                <a:solidFill>
                  <a:srgbClr val="00B050"/>
                </a:solidFill>
              </a:rPr>
              <a:t>Project </a:t>
            </a:r>
          </a:p>
          <a:p>
            <a:r>
              <a:rPr lang="en-US" sz="2000" dirty="0" smtClean="0">
                <a:solidFill>
                  <a:srgbClr val="00B050"/>
                </a:solidFill>
              </a:rPr>
              <a:t>presentations </a:t>
            </a:r>
            <a:endParaRPr lang="en-US" sz="2000" dirty="0">
              <a:solidFill>
                <a:srgbClr val="00B050"/>
              </a:solidFill>
            </a:endParaRPr>
          </a:p>
        </p:txBody>
      </p:sp>
      <p:cxnSp>
        <p:nvCxnSpPr>
          <p:cNvPr id="38" name="Straight Arrow Connector 37"/>
          <p:cNvCxnSpPr/>
          <p:nvPr/>
        </p:nvCxnSpPr>
        <p:spPr>
          <a:xfrm flipH="1">
            <a:off x="8854104" y="2457468"/>
            <a:ext cx="697116" cy="155503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263906" y="4837704"/>
            <a:ext cx="1614792" cy="1912029"/>
          </a:xfrm>
          <a:prstGeom prst="rect">
            <a:avLst/>
          </a:prstGeom>
          <a:solidFill>
            <a:srgbClr val="FFC000">
              <a:alpha val="10196"/>
            </a:srgbClr>
          </a:solid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l"/>
            <a:endParaRPr lang="en-US" dirty="0"/>
          </a:p>
        </p:txBody>
      </p:sp>
      <p:sp>
        <p:nvSpPr>
          <p:cNvPr id="44" name="Rectangle 43"/>
          <p:cNvSpPr/>
          <p:nvPr/>
        </p:nvSpPr>
        <p:spPr>
          <a:xfrm>
            <a:off x="1310597" y="5770414"/>
            <a:ext cx="1812707" cy="923330"/>
          </a:xfrm>
          <a:prstGeom prst="rect">
            <a:avLst/>
          </a:prstGeom>
        </p:spPr>
        <p:txBody>
          <a:bodyPr wrap="square">
            <a:spAutoFit/>
          </a:bodyPr>
          <a:lstStyle/>
          <a:p>
            <a:r>
              <a:rPr lang="en-US" dirty="0" smtClean="0">
                <a:solidFill>
                  <a:srgbClr val="FFC000"/>
                </a:solidFill>
                <a:latin typeface="Lato"/>
              </a:rPr>
              <a:t>SW+HW Setup.+ Basic Tutorials</a:t>
            </a:r>
            <a:endParaRPr lang="en-US" dirty="0">
              <a:solidFill>
                <a:srgbClr val="FFC000"/>
              </a:solidFill>
              <a:latin typeface="Lato"/>
            </a:endParaRPr>
          </a:p>
        </p:txBody>
      </p:sp>
      <p:pic>
        <p:nvPicPr>
          <p:cNvPr id="48" name="Picture 2" descr="STMicroelectronics STEVAL-STLKT01V1 SensorTile Development K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7450" y="1852256"/>
            <a:ext cx="1985175" cy="82126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machine lear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8316" y="5596384"/>
            <a:ext cx="2101613" cy="124513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7"/>
          <a:stretch>
            <a:fillRect/>
          </a:stretch>
        </p:blipFill>
        <p:spPr>
          <a:xfrm>
            <a:off x="9377981" y="5702270"/>
            <a:ext cx="1067234" cy="1155730"/>
          </a:xfrm>
          <a:prstGeom prst="rect">
            <a:avLst/>
          </a:prstGeom>
        </p:spPr>
      </p:pic>
      <p:grpSp>
        <p:nvGrpSpPr>
          <p:cNvPr id="63" name="Group 62"/>
          <p:cNvGrpSpPr/>
          <p:nvPr/>
        </p:nvGrpSpPr>
        <p:grpSpPr>
          <a:xfrm>
            <a:off x="681780" y="2741246"/>
            <a:ext cx="11074944" cy="4116754"/>
            <a:chOff x="681780" y="2741246"/>
            <a:chExt cx="11074944" cy="4116754"/>
          </a:xfrm>
        </p:grpSpPr>
        <p:cxnSp>
          <p:nvCxnSpPr>
            <p:cNvPr id="52" name="Straight Connector 51"/>
            <p:cNvCxnSpPr/>
            <p:nvPr/>
          </p:nvCxnSpPr>
          <p:spPr>
            <a:xfrm flipH="1">
              <a:off x="4396969" y="2741246"/>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015511" y="2757728"/>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19624" y="2757728"/>
              <a:ext cx="11037100" cy="2162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700889" y="2741246"/>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11718880" y="2757728"/>
              <a:ext cx="25450" cy="41002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681780" y="6833533"/>
              <a:ext cx="11037100" cy="21624"/>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7763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4082" y="0"/>
            <a:ext cx="12097918" cy="8040414"/>
          </a:xfrm>
          <a:prstGeom prst="rect">
            <a:avLst/>
          </a:prstGeom>
        </p:spPr>
      </p:pic>
      <p:sp>
        <p:nvSpPr>
          <p:cNvPr id="2" name="Title 1"/>
          <p:cNvSpPr>
            <a:spLocks noGrp="1"/>
          </p:cNvSpPr>
          <p:nvPr>
            <p:ph type="title"/>
          </p:nvPr>
        </p:nvSpPr>
        <p:spPr/>
        <p:txBody>
          <a:bodyPr/>
          <a:lstStyle/>
          <a:p>
            <a:r>
              <a:rPr lang="en-US" dirty="0" smtClean="0"/>
              <a:t>Connection</a:t>
            </a:r>
            <a:endParaRPr lang="en-US" dirty="0"/>
          </a:p>
        </p:txBody>
      </p:sp>
      <p:sp>
        <p:nvSpPr>
          <p:cNvPr id="3" name="Content Placeholder 2"/>
          <p:cNvSpPr>
            <a:spLocks noGrp="1"/>
          </p:cNvSpPr>
          <p:nvPr>
            <p:ph sz="half" idx="2"/>
          </p:nvPr>
        </p:nvSpPr>
        <p:spPr/>
        <p:txBody>
          <a:bodyPr/>
          <a:lstStyle/>
          <a:p>
            <a:endParaRPr lang="en-US"/>
          </a:p>
        </p:txBody>
      </p:sp>
      <p:sp>
        <p:nvSpPr>
          <p:cNvPr id="6" name="Title 1"/>
          <p:cNvSpPr txBox="1">
            <a:spLocks/>
          </p:cNvSpPr>
          <p:nvPr/>
        </p:nvSpPr>
        <p:spPr>
          <a:xfrm>
            <a:off x="4600521" y="198838"/>
            <a:ext cx="9385200" cy="1218800"/>
          </a:xfrm>
          <a:prstGeom prst="rect">
            <a:avLst/>
          </a:prstGeom>
          <a:effectLst/>
        </p:spPr>
        <p:txBody>
          <a:bodyPr vert="horz" lIns="91440" tIns="45720" rIns="91440" bIns="45720" rtlCol="0" anchor="ctr" anchorCtr="0">
            <a:noAutofit/>
          </a:bodyPr>
          <a:lst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FF0000"/>
                </a:solidFill>
              </a:rPr>
              <a:t>Serial Wire Debug (</a:t>
            </a:r>
            <a:r>
              <a:rPr lang="en-US" b="1" dirty="0" smtClean="0">
                <a:solidFill>
                  <a:srgbClr val="FF0000"/>
                </a:solidFill>
              </a:rPr>
              <a:t>SWD</a:t>
            </a:r>
            <a:r>
              <a:rPr lang="en-US" dirty="0" smtClean="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29348128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524000" y="0"/>
            <a:ext cx="9144000" cy="6858000"/>
          </a:xfrm>
          <a:prstGeom prst="rect">
            <a:avLst/>
          </a:prstGeom>
        </p:spPr>
      </p:pic>
    </p:spTree>
    <p:extLst>
      <p:ext uri="{BB962C8B-B14F-4D97-AF65-F5344CB8AC3E}">
        <p14:creationId xmlns:p14="http://schemas.microsoft.com/office/powerpoint/2010/main" val="426928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5216313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844" y="0"/>
            <a:ext cx="9144000" cy="6858000"/>
          </a:xfrm>
          <a:prstGeom prst="rect">
            <a:avLst/>
          </a:prstGeom>
        </p:spPr>
      </p:pic>
    </p:spTree>
    <p:extLst>
      <p:ext uri="{BB962C8B-B14F-4D97-AF65-F5344CB8AC3E}">
        <p14:creationId xmlns:p14="http://schemas.microsoft.com/office/powerpoint/2010/main" val="2746285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G_78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03100" cy="6858000"/>
          </a:xfrm>
          <a:prstGeom prst="rect">
            <a:avLst/>
          </a:prstGeom>
        </p:spPr>
      </p:pic>
    </p:spTree>
    <p:extLst>
      <p:ext uri="{BB962C8B-B14F-4D97-AF65-F5344CB8AC3E}">
        <p14:creationId xmlns:p14="http://schemas.microsoft.com/office/powerpoint/2010/main" val="42202761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lvl="0"/>
            <a:r>
              <a:rPr lang="en-US" dirty="0" smtClean="0"/>
              <a:t>Projects</a:t>
            </a:r>
            <a:endParaRPr lang="en-US" dirty="0"/>
          </a:p>
        </p:txBody>
      </p:sp>
      <p:sp>
        <p:nvSpPr>
          <p:cNvPr id="4" name="Subtitle 3"/>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781432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Student Project Reference </a:t>
            </a:r>
            <a:r>
              <a:rPr lang="en-US" sz="3200" dirty="0" smtClean="0"/>
              <a:t>Designs</a:t>
            </a:r>
            <a:endParaRPr lang="en-US" sz="3200" dirty="0"/>
          </a:p>
        </p:txBody>
      </p:sp>
      <p:sp>
        <p:nvSpPr>
          <p:cNvPr id="5" name="Content Placeholder 4"/>
          <p:cNvSpPr>
            <a:spLocks noGrp="1"/>
          </p:cNvSpPr>
          <p:nvPr>
            <p:ph idx="1"/>
          </p:nvPr>
        </p:nvSpPr>
        <p:spPr>
          <a:xfrm>
            <a:off x="0" y="1861457"/>
            <a:ext cx="12192000" cy="4996543"/>
          </a:xfrm>
        </p:spPr>
        <p:txBody>
          <a:bodyPr>
            <a:normAutofit fontScale="92500" lnSpcReduction="20000"/>
          </a:bodyPr>
          <a:lstStyle/>
          <a:p>
            <a:pPr marL="0" indent="0">
              <a:lnSpc>
                <a:spcPct val="200000"/>
              </a:lnSpc>
              <a:buNone/>
            </a:pPr>
            <a:r>
              <a:rPr lang="en-US" dirty="0"/>
              <a:t>1) STMicroelectronics </a:t>
            </a:r>
            <a:r>
              <a:rPr lang="en-US" dirty="0" err="1"/>
              <a:t>SensorTile</a:t>
            </a:r>
            <a:r>
              <a:rPr lang="en-US" dirty="0"/>
              <a:t> Reference Design: Basketball </a:t>
            </a:r>
            <a:r>
              <a:rPr lang="en-US" dirty="0" err="1"/>
              <a:t>Freethrow</a:t>
            </a:r>
            <a:r>
              <a:rPr lang="en-US" dirty="0"/>
              <a:t> Classifier by Machine Learning</a:t>
            </a:r>
            <a:br>
              <a:rPr lang="en-US" dirty="0"/>
            </a:br>
            <a:r>
              <a:rPr lang="en-US" dirty="0"/>
              <a:t>2) STMicroelectronics </a:t>
            </a:r>
            <a:r>
              <a:rPr lang="en-US" dirty="0" err="1"/>
              <a:t>SensorTile</a:t>
            </a:r>
            <a:r>
              <a:rPr lang="en-US" dirty="0"/>
              <a:t> Reference Design: Basketball </a:t>
            </a:r>
            <a:r>
              <a:rPr lang="en-US" dirty="0" err="1"/>
              <a:t>Hookshot</a:t>
            </a:r>
            <a:r>
              <a:rPr lang="en-US" dirty="0"/>
              <a:t> Classifier by Machine Learning</a:t>
            </a:r>
            <a:br>
              <a:rPr lang="en-US" dirty="0"/>
            </a:br>
            <a:r>
              <a:rPr lang="en-US" dirty="0"/>
              <a:t>3) STMicroelectronics </a:t>
            </a:r>
            <a:r>
              <a:rPr lang="en-US" dirty="0" err="1"/>
              <a:t>SensorTile</a:t>
            </a:r>
            <a:r>
              <a:rPr lang="en-US" dirty="0"/>
              <a:t> Reference Design: Tennis Motion Classifier by Machine Learning</a:t>
            </a:r>
            <a:br>
              <a:rPr lang="en-US" dirty="0"/>
            </a:br>
            <a:r>
              <a:rPr lang="en-US" dirty="0"/>
              <a:t>4) STMicroelectronics </a:t>
            </a:r>
            <a:r>
              <a:rPr lang="en-US" dirty="0" err="1"/>
              <a:t>SensorTile</a:t>
            </a:r>
            <a:r>
              <a:rPr lang="en-US" dirty="0"/>
              <a:t> Reference Design: Resistance Training Motion Classifier by Machine Learning</a:t>
            </a:r>
            <a:br>
              <a:rPr lang="en-US" dirty="0"/>
            </a:br>
            <a:r>
              <a:rPr lang="en-US" dirty="0"/>
              <a:t>5) STMicroelectronics </a:t>
            </a:r>
            <a:r>
              <a:rPr lang="en-US" dirty="0" err="1"/>
              <a:t>SensorTile</a:t>
            </a:r>
            <a:r>
              <a:rPr lang="en-US" dirty="0"/>
              <a:t> Reference Design: Climb On: A Climbing Motion Classifier by Machine Learning</a:t>
            </a:r>
            <a:br>
              <a:rPr lang="en-US" dirty="0"/>
            </a:br>
            <a:r>
              <a:rPr lang="en-US" dirty="0"/>
              <a:t>6) STMicroelectronics </a:t>
            </a:r>
            <a:r>
              <a:rPr lang="en-US" dirty="0" err="1"/>
              <a:t>SensorTile</a:t>
            </a:r>
            <a:r>
              <a:rPr lang="en-US" dirty="0"/>
              <a:t> Reference Design: Shoulder Rehabilitation Motion Classifier by Machine Learning</a:t>
            </a:r>
          </a:p>
        </p:txBody>
      </p:sp>
    </p:spTree>
    <p:extLst>
      <p:ext uri="{BB962C8B-B14F-4D97-AF65-F5344CB8AC3E}">
        <p14:creationId xmlns:p14="http://schemas.microsoft.com/office/powerpoint/2010/main" val="4252577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2903" y="1039106"/>
            <a:ext cx="7503222" cy="4359015"/>
          </a:xfrm>
          <a:prstGeom prst="rect">
            <a:avLst/>
          </a:prstGeom>
        </p:spPr>
      </p:pic>
    </p:spTree>
    <p:extLst>
      <p:ext uri="{BB962C8B-B14F-4D97-AF65-F5344CB8AC3E}">
        <p14:creationId xmlns:p14="http://schemas.microsoft.com/office/powerpoint/2010/main" val="242087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50324" y="518998"/>
            <a:ext cx="9539416" cy="5825517"/>
          </a:xfrm>
          <a:prstGeom prst="rect">
            <a:avLst/>
          </a:prstGeom>
        </p:spPr>
      </p:pic>
    </p:spTree>
    <p:extLst>
      <p:ext uri="{BB962C8B-B14F-4D97-AF65-F5344CB8AC3E}">
        <p14:creationId xmlns:p14="http://schemas.microsoft.com/office/powerpoint/2010/main" val="2097167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457200"/>
            <a:ext cx="9144000" cy="685800"/>
          </a:xfrm>
        </p:spPr>
        <p:txBody>
          <a:bodyPr>
            <a:normAutofit fontScale="90000"/>
          </a:bodyPr>
          <a:lstStyle/>
          <a:p>
            <a:r>
              <a:rPr lang="en-US" dirty="0" smtClean="0"/>
              <a:t>Students Project </a:t>
            </a:r>
            <a:r>
              <a:rPr lang="en-US" dirty="0"/>
              <a:t>Reference </a:t>
            </a:r>
            <a:r>
              <a:rPr lang="en-US" dirty="0" smtClean="0"/>
              <a:t>Designs</a:t>
            </a:r>
            <a:endParaRPr lang="en-US" dirty="0"/>
          </a:p>
        </p:txBody>
      </p:sp>
      <p:sp>
        <p:nvSpPr>
          <p:cNvPr id="3" name="Content Placeholder 2"/>
          <p:cNvSpPr>
            <a:spLocks noGrp="1"/>
          </p:cNvSpPr>
          <p:nvPr>
            <p:ph idx="1"/>
          </p:nvPr>
        </p:nvSpPr>
        <p:spPr>
          <a:xfrm>
            <a:off x="1527772" y="1371600"/>
            <a:ext cx="9144000" cy="4267200"/>
          </a:xfrm>
        </p:spPr>
        <p:txBody>
          <a:bodyPr>
            <a:normAutofit lnSpcReduction="10000"/>
          </a:bodyPr>
          <a:lstStyle/>
          <a:p>
            <a:pPr marL="0" indent="0">
              <a:buNone/>
            </a:pPr>
            <a:r>
              <a:rPr lang="en-US" dirty="0"/>
              <a:t>STMicroelectronics </a:t>
            </a:r>
            <a:r>
              <a:rPr lang="en-US" dirty="0" err="1"/>
              <a:t>SensorTile</a:t>
            </a:r>
            <a:r>
              <a:rPr lang="en-US" dirty="0"/>
              <a:t> Reference Design:</a:t>
            </a:r>
          </a:p>
          <a:p>
            <a:pPr marL="457200" indent="-457200">
              <a:buFont typeface="+mj-lt"/>
              <a:buAutoNum type="arabicPeriod"/>
            </a:pPr>
            <a:r>
              <a:rPr lang="en-US" dirty="0" smtClean="0"/>
              <a:t>Basketball </a:t>
            </a:r>
            <a:r>
              <a:rPr lang="en-US" dirty="0" err="1"/>
              <a:t>Freethrow</a:t>
            </a:r>
            <a:r>
              <a:rPr lang="en-US" dirty="0"/>
              <a:t> Classifier by Machine Learning</a:t>
            </a:r>
          </a:p>
          <a:p>
            <a:pPr marL="457200" indent="-457200">
              <a:buFont typeface="+mj-lt"/>
              <a:buAutoNum type="arabicPeriod"/>
            </a:pPr>
            <a:r>
              <a:rPr lang="en-US" dirty="0" smtClean="0"/>
              <a:t>Basketball </a:t>
            </a:r>
            <a:r>
              <a:rPr lang="en-US" dirty="0" err="1"/>
              <a:t>Hookshot</a:t>
            </a:r>
            <a:r>
              <a:rPr lang="en-US" dirty="0"/>
              <a:t> Classifier by Machine Learning</a:t>
            </a:r>
          </a:p>
          <a:p>
            <a:pPr marL="457200" indent="-457200">
              <a:buFont typeface="+mj-lt"/>
              <a:buAutoNum type="arabicPeriod"/>
            </a:pPr>
            <a:r>
              <a:rPr lang="en-US" dirty="0" smtClean="0"/>
              <a:t>Tennis </a:t>
            </a:r>
            <a:r>
              <a:rPr lang="en-US" dirty="0"/>
              <a:t>Motion Classifier by Machine Learning</a:t>
            </a:r>
          </a:p>
          <a:p>
            <a:pPr marL="457200" indent="-457200">
              <a:buFont typeface="+mj-lt"/>
              <a:buAutoNum type="arabicPeriod"/>
            </a:pPr>
            <a:r>
              <a:rPr lang="en-US" dirty="0" smtClean="0"/>
              <a:t>Resistance </a:t>
            </a:r>
            <a:r>
              <a:rPr lang="en-US" dirty="0"/>
              <a:t>Training Motion Classifier by Machine Learning</a:t>
            </a:r>
          </a:p>
          <a:p>
            <a:pPr marL="457200" indent="-457200">
              <a:buFont typeface="+mj-lt"/>
              <a:buAutoNum type="arabicPeriod"/>
            </a:pPr>
            <a:r>
              <a:rPr lang="en-US" dirty="0" smtClean="0"/>
              <a:t>Climb </a:t>
            </a:r>
            <a:r>
              <a:rPr lang="en-US" dirty="0"/>
              <a:t>On: A Climbing Motion Classifier by Machine Learning</a:t>
            </a:r>
          </a:p>
          <a:p>
            <a:pPr marL="457200" indent="-457200">
              <a:buFont typeface="+mj-lt"/>
              <a:buAutoNum type="arabicPeriod"/>
            </a:pPr>
            <a:r>
              <a:rPr lang="en-US" dirty="0" smtClean="0"/>
              <a:t>Shoulder </a:t>
            </a:r>
            <a:r>
              <a:rPr lang="en-US" dirty="0"/>
              <a:t>Rehabilitation Motion Classifier by Machine Learning</a:t>
            </a:r>
          </a:p>
          <a:p>
            <a:r>
              <a:rPr lang="en-US" dirty="0"/>
              <a:t>Reference: https://sites.google.com/view/ucla-stmicroelectronics-iot/home</a:t>
            </a:r>
          </a:p>
        </p:txBody>
      </p:sp>
    </p:spTree>
    <p:extLst>
      <p:ext uri="{BB962C8B-B14F-4D97-AF65-F5344CB8AC3E}">
        <p14:creationId xmlns:p14="http://schemas.microsoft.com/office/powerpoint/2010/main" val="1801545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Reminders</a:t>
            </a:r>
            <a:endParaRPr lang="en-US" dirty="0"/>
          </a:p>
        </p:txBody>
      </p:sp>
      <p:sp>
        <p:nvSpPr>
          <p:cNvPr id="3" name="Content Placeholder 2"/>
          <p:cNvSpPr>
            <a:spLocks noGrp="1"/>
          </p:cNvSpPr>
          <p:nvPr>
            <p:ph idx="1"/>
          </p:nvPr>
        </p:nvSpPr>
        <p:spPr/>
        <p:txBody>
          <a:bodyPr>
            <a:normAutofit lnSpcReduction="10000"/>
          </a:bodyPr>
          <a:lstStyle/>
          <a:p>
            <a:pPr marL="457200" indent="-457200">
              <a:buFont typeface="+mj-lt"/>
              <a:buAutoNum type="arabicPeriod"/>
            </a:pPr>
            <a:r>
              <a:rPr lang="en-US" dirty="0">
                <a:effectLst/>
              </a:rPr>
              <a:t>If you haven’t done so already, please take a couple of seconds and submit your location now in Canvas.</a:t>
            </a:r>
          </a:p>
          <a:p>
            <a:pPr marL="457200" indent="-457200">
              <a:buFont typeface="+mj-lt"/>
              <a:buAutoNum type="arabicPeriod"/>
            </a:pPr>
            <a:r>
              <a:rPr lang="en-US" dirty="0" smtClean="0">
                <a:effectLst/>
              </a:rPr>
              <a:t>Please </a:t>
            </a:r>
            <a:r>
              <a:rPr lang="en-US" dirty="0">
                <a:effectLst/>
              </a:rPr>
              <a:t>sign-up for piazza now</a:t>
            </a:r>
            <a:r>
              <a:rPr lang="en-US" dirty="0" smtClean="0">
                <a:effectLst/>
              </a:rPr>
              <a:t>.</a:t>
            </a:r>
          </a:p>
          <a:p>
            <a:r>
              <a:rPr lang="en-US" dirty="0" smtClean="0">
                <a:effectLst/>
              </a:rPr>
              <a:t>Piazza2020Summer_Access_Codes:</a:t>
            </a:r>
            <a:endParaRPr lang="en-US" dirty="0">
              <a:effectLst/>
            </a:endParaRPr>
          </a:p>
          <a:p>
            <a:pPr lvl="1"/>
            <a:r>
              <a:rPr lang="en-US" dirty="0" err="1">
                <a:effectLst/>
              </a:rPr>
              <a:t>Wearables</a:t>
            </a:r>
            <a:r>
              <a:rPr lang="en-US" dirty="0">
                <a:effectLst/>
              </a:rPr>
              <a:t> code:</a:t>
            </a:r>
          </a:p>
          <a:p>
            <a:pPr lvl="2"/>
            <a:r>
              <a:rPr lang="en-US" dirty="0">
                <a:effectLst/>
              </a:rPr>
              <a:t>dgmds1434484</a:t>
            </a:r>
          </a:p>
          <a:p>
            <a:pPr lvl="1"/>
            <a:r>
              <a:rPr lang="en-US" dirty="0">
                <a:effectLst/>
              </a:rPr>
              <a:t>Class Signup Link:</a:t>
            </a:r>
          </a:p>
          <a:p>
            <a:pPr lvl="2"/>
            <a:r>
              <a:rPr lang="en-US" dirty="0">
                <a:effectLst/>
              </a:rPr>
              <a:t>piazza.com/</a:t>
            </a:r>
            <a:r>
              <a:rPr lang="en-US" dirty="0" err="1">
                <a:effectLst/>
              </a:rPr>
              <a:t>extension.harvard</a:t>
            </a:r>
            <a:r>
              <a:rPr lang="en-US" dirty="0">
                <a:effectLst/>
              </a:rPr>
              <a:t>/summer2020/dgmds1434484</a:t>
            </a:r>
          </a:p>
          <a:p>
            <a:pPr marL="0" indent="0">
              <a:buNone/>
            </a:pPr>
            <a:r>
              <a:rPr lang="en-US" dirty="0">
                <a:effectLst/>
              </a:rPr>
              <a:t>Thanks</a:t>
            </a:r>
          </a:p>
          <a:p>
            <a:endParaRPr lang="en-US" dirty="0">
              <a:effectLst/>
            </a:endParaRPr>
          </a:p>
          <a:p>
            <a:endParaRPr lang="en-US" dirty="0"/>
          </a:p>
        </p:txBody>
      </p:sp>
    </p:spTree>
    <p:extLst>
      <p:ext uri="{BB962C8B-B14F-4D97-AF65-F5344CB8AC3E}">
        <p14:creationId xmlns:p14="http://schemas.microsoft.com/office/powerpoint/2010/main" val="40614863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Alternative Projects</a:t>
            </a:r>
            <a:endParaRPr lang="en-US" dirty="0"/>
          </a:p>
        </p:txBody>
      </p:sp>
      <p:sp>
        <p:nvSpPr>
          <p:cNvPr id="3" name="Content Placeholder 2"/>
          <p:cNvSpPr>
            <a:spLocks noGrp="1"/>
          </p:cNvSpPr>
          <p:nvPr>
            <p:ph idx="1"/>
          </p:nvPr>
        </p:nvSpPr>
        <p:spPr/>
        <p:txBody>
          <a:bodyPr/>
          <a:lstStyle/>
          <a:p>
            <a:r>
              <a:rPr lang="en-US" dirty="0" smtClean="0"/>
              <a:t>Integration:  </a:t>
            </a:r>
            <a:r>
              <a:rPr lang="en-US" dirty="0" err="1" smtClean="0"/>
              <a:t>SensorTile</a:t>
            </a:r>
            <a:r>
              <a:rPr lang="en-US" dirty="0" smtClean="0"/>
              <a:t>/s -&gt; Cloud Service   Visualization -&gt; Data Analysis</a:t>
            </a:r>
          </a:p>
          <a:p>
            <a:r>
              <a:rPr lang="en-US" dirty="0" smtClean="0"/>
              <a:t>-Integration</a:t>
            </a:r>
            <a:r>
              <a:rPr lang="en-US" dirty="0"/>
              <a:t>:  </a:t>
            </a:r>
            <a:r>
              <a:rPr lang="en-US" dirty="0" err="1" smtClean="0"/>
              <a:t>SensorTile</a:t>
            </a:r>
            <a:r>
              <a:rPr lang="en-US" dirty="0" smtClean="0"/>
              <a:t>/s-</a:t>
            </a:r>
            <a:r>
              <a:rPr lang="en-US" dirty="0"/>
              <a:t>&gt; </a:t>
            </a:r>
            <a:r>
              <a:rPr lang="en-US" dirty="0" err="1" smtClean="0"/>
              <a:t>Iot</a:t>
            </a:r>
            <a:r>
              <a:rPr lang="en-US" dirty="0" smtClean="0"/>
              <a:t> </a:t>
            </a:r>
            <a:r>
              <a:rPr lang="en-US" dirty="0"/>
              <a:t>Service </a:t>
            </a:r>
            <a:r>
              <a:rPr lang="en-US" dirty="0" smtClean="0">
                <a:sym typeface="Wingdings"/>
              </a:rPr>
              <a:t></a:t>
            </a:r>
            <a:r>
              <a:rPr lang="en-US" dirty="0" smtClean="0"/>
              <a:t> ML Classifier</a:t>
            </a:r>
          </a:p>
          <a:p>
            <a:r>
              <a:rPr lang="en-US" dirty="0" smtClean="0"/>
              <a:t>Integration: </a:t>
            </a:r>
            <a:r>
              <a:rPr lang="en-US" dirty="0" err="1" smtClean="0"/>
              <a:t>SensorTIle</a:t>
            </a:r>
            <a:r>
              <a:rPr lang="en-US" dirty="0" smtClean="0"/>
              <a:t> /s-&gt; Game Engine</a:t>
            </a:r>
          </a:p>
          <a:p>
            <a:r>
              <a:rPr lang="en-US" dirty="0" smtClean="0"/>
              <a:t>Other integration: </a:t>
            </a:r>
            <a:r>
              <a:rPr lang="en-US" dirty="0" err="1" smtClean="0"/>
              <a:t>SensorTile</a:t>
            </a:r>
            <a:r>
              <a:rPr lang="en-US" dirty="0" smtClean="0"/>
              <a:t>-&gt;SBC-&gt;Actuator</a:t>
            </a:r>
          </a:p>
        </p:txBody>
      </p:sp>
    </p:spTree>
    <p:extLst>
      <p:ext uri="{BB962C8B-B14F-4D97-AF65-F5344CB8AC3E}">
        <p14:creationId xmlns:p14="http://schemas.microsoft.com/office/powerpoint/2010/main" val="7372372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959009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past</a:t>
            </a:r>
            <a:endParaRPr lang="en-US" dirty="0"/>
          </a:p>
        </p:txBody>
      </p:sp>
    </p:spTree>
    <p:extLst>
      <p:ext uri="{BB962C8B-B14F-4D97-AF65-F5344CB8AC3E}">
        <p14:creationId xmlns:p14="http://schemas.microsoft.com/office/powerpoint/2010/main" val="2049461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777647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materials: Videos from summer 2019</a:t>
            </a:r>
            <a:endParaRPr lang="en-US" dirty="0"/>
          </a:p>
        </p:txBody>
      </p:sp>
      <p:sp>
        <p:nvSpPr>
          <p:cNvPr id="3" name="Content Placeholder 2"/>
          <p:cNvSpPr>
            <a:spLocks noGrp="1"/>
          </p:cNvSpPr>
          <p:nvPr>
            <p:ph idx="1"/>
          </p:nvPr>
        </p:nvSpPr>
        <p:spPr>
          <a:xfrm>
            <a:off x="913794" y="2096064"/>
            <a:ext cx="10764085" cy="4205584"/>
          </a:xfrm>
        </p:spPr>
        <p:txBody>
          <a:bodyPr>
            <a:normAutofit fontScale="92500"/>
          </a:bodyPr>
          <a:lstStyle/>
          <a:p>
            <a:r>
              <a:rPr lang="en-US" sz="2800" dirty="0" smtClean="0"/>
              <a:t>As an excellent resource we will provide this year is the access to the Lectures from the summer of 2019. </a:t>
            </a:r>
          </a:p>
          <a:p>
            <a:r>
              <a:rPr lang="en-US" sz="2800" dirty="0" smtClean="0"/>
              <a:t>During that semester, we focused a lot in the details about the software and the tutorials. </a:t>
            </a:r>
          </a:p>
          <a:p>
            <a:r>
              <a:rPr lang="en-US" sz="2800" dirty="0" smtClean="0"/>
              <a:t>The video module is an excellent resource that could help you to answers many questions while you are experimenting with the machine learning embedded system: Sensor Tile. You can do this learning independently at your own pace in your own time-zone.</a:t>
            </a:r>
            <a:endParaRPr lang="en-US" sz="2800" dirty="0"/>
          </a:p>
        </p:txBody>
      </p:sp>
    </p:spTree>
    <p:extLst>
      <p:ext uri="{BB962C8B-B14F-4D97-AF65-F5344CB8AC3E}">
        <p14:creationId xmlns:p14="http://schemas.microsoft.com/office/powerpoint/2010/main" val="30288777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914401"/>
            <a:ext cx="10058400" cy="3962400"/>
          </a:xfrm>
        </p:spPr>
        <p:txBody>
          <a:bodyPr>
            <a:normAutofit/>
          </a:bodyPr>
          <a:lstStyle/>
          <a:p>
            <a:r>
              <a:rPr lang="en-US" sz="3600" dirty="0" smtClean="0"/>
              <a:t>Part 1</a:t>
            </a:r>
            <a:br>
              <a:rPr lang="en-US" sz="3600" dirty="0" smtClean="0"/>
            </a:br>
            <a:r>
              <a:rPr lang="en-US" sz="3600" dirty="0"/>
              <a:t/>
            </a:r>
            <a:br>
              <a:rPr lang="en-US" sz="3600" dirty="0"/>
            </a:br>
            <a:r>
              <a:rPr lang="en-US" sz="3600" dirty="0" smtClean="0"/>
              <a:t/>
            </a:r>
            <a:br>
              <a:rPr lang="en-US" sz="3600" dirty="0" smtClean="0"/>
            </a:br>
            <a:r>
              <a:rPr lang="en-US" sz="3600" dirty="0" smtClean="0"/>
              <a:t>Event Detection and Configuration</a:t>
            </a:r>
            <a:r>
              <a:rPr lang="en-US" sz="3600" dirty="0"/>
              <a:t>, </a:t>
            </a:r>
            <a:r>
              <a:rPr lang="en-US" sz="3600" dirty="0" smtClean="0"/>
              <a:t>Accelerometer </a:t>
            </a:r>
            <a:r>
              <a:rPr lang="en-US" sz="3600" dirty="0"/>
              <a:t>Sensor Systems and Orientation and Event Detection</a:t>
            </a:r>
            <a:endParaRPr sz="3600" dirty="0"/>
          </a:p>
        </p:txBody>
      </p:sp>
      <p:sp>
        <p:nvSpPr>
          <p:cNvPr id="3" name="Subtitle 2"/>
          <p:cNvSpPr>
            <a:spLocks noGrp="1"/>
          </p:cNvSpPr>
          <p:nvPr>
            <p:ph type="subTitle" idx="1"/>
          </p:nvPr>
        </p:nvSpPr>
        <p:spPr>
          <a:xfrm>
            <a:off x="1423852" y="5758542"/>
            <a:ext cx="10058400" cy="457200"/>
          </a:xfrm>
        </p:spPr>
        <p:txBody>
          <a:bodyPr>
            <a:normAutofit fontScale="92500" lnSpcReduction="20000"/>
          </a:bodyPr>
          <a:lstStyle/>
          <a:p>
            <a:pPr algn="ctr"/>
            <a:r>
              <a:rPr lang="en-US" dirty="0" smtClean="0"/>
              <a:t>June 29, </a:t>
            </a:r>
            <a:r>
              <a:rPr lang="en-US" dirty="0" smtClean="0"/>
              <a:t>2020</a:t>
            </a:r>
          </a:p>
        </p:txBody>
      </p:sp>
    </p:spTree>
    <p:extLst>
      <p:ext uri="{BB962C8B-B14F-4D97-AF65-F5344CB8AC3E}">
        <p14:creationId xmlns:p14="http://schemas.microsoft.com/office/powerpoint/2010/main" val="18151507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Outline</a:t>
            </a:r>
            <a:endParaRPr lang="en-US" dirty="0"/>
          </a:p>
        </p:txBody>
      </p:sp>
      <p:sp>
        <p:nvSpPr>
          <p:cNvPr id="3" name="Content Placeholder 2"/>
          <p:cNvSpPr>
            <a:spLocks noGrp="1"/>
          </p:cNvSpPr>
          <p:nvPr>
            <p:ph idx="1"/>
          </p:nvPr>
        </p:nvSpPr>
        <p:spPr>
          <a:xfrm>
            <a:off x="1088571" y="1828799"/>
            <a:ext cx="9797143" cy="4441371"/>
          </a:xfrm>
        </p:spPr>
        <p:txBody>
          <a:bodyPr>
            <a:normAutofit fontScale="70000" lnSpcReduction="20000"/>
          </a:bodyPr>
          <a:lstStyle/>
          <a:p>
            <a:pPr marL="742950" indent="-742950">
              <a:buFont typeface="+mj-lt"/>
              <a:buAutoNum type="arabicPeriod"/>
            </a:pPr>
            <a:r>
              <a:rPr lang="en-US" sz="3700" dirty="0"/>
              <a:t>Serial Terminal Basics (Mac, Linux, Windows)</a:t>
            </a:r>
          </a:p>
          <a:p>
            <a:pPr marL="742950" indent="-742950">
              <a:buFont typeface="+mj-lt"/>
              <a:buAutoNum type="arabicPeriod"/>
            </a:pPr>
            <a:r>
              <a:rPr lang="en-US" sz="3600" dirty="0" smtClean="0"/>
              <a:t>Review tutorial 1. </a:t>
            </a:r>
            <a:br>
              <a:rPr lang="en-US" sz="3600" dirty="0" smtClean="0"/>
            </a:br>
            <a:r>
              <a:rPr lang="en-US" sz="3600" dirty="0" smtClean="0"/>
              <a:t>Installing IDE, Importing STM32 projects, Building, Debugging, and Flashing a project, and the </a:t>
            </a:r>
            <a:r>
              <a:rPr lang="en-US" sz="3600" dirty="0" err="1" smtClean="0"/>
              <a:t>Datalog</a:t>
            </a:r>
            <a:r>
              <a:rPr lang="en-US" sz="3600" dirty="0" smtClean="0"/>
              <a:t> project.</a:t>
            </a:r>
            <a:endParaRPr lang="en-US" sz="3600" dirty="0" smtClean="0"/>
          </a:p>
          <a:p>
            <a:pPr marL="742950" indent="-742950">
              <a:buFont typeface="+mj-lt"/>
              <a:buAutoNum type="arabicPeriod"/>
            </a:pPr>
            <a:r>
              <a:rPr lang="en-US" sz="3600" dirty="0" smtClean="0"/>
              <a:t>Tutorial 2. Introduction to Sensor System Signals, Event Detection, and Configuration</a:t>
            </a:r>
          </a:p>
          <a:p>
            <a:pPr lvl="3"/>
            <a:r>
              <a:rPr lang="en-US" sz="3000" dirty="0" smtClean="0"/>
              <a:t>Sensor signal acquisition and processing</a:t>
            </a:r>
          </a:p>
          <a:p>
            <a:pPr lvl="3"/>
            <a:r>
              <a:rPr lang="en-US" sz="3000" dirty="0" smtClean="0"/>
              <a:t>Introduction to code development with the IDE and Sensor Tile</a:t>
            </a:r>
            <a:endParaRPr lang="en-US" sz="3000" dirty="0" smtClean="0"/>
          </a:p>
        </p:txBody>
      </p:sp>
    </p:spTree>
    <p:extLst>
      <p:ext uri="{BB962C8B-B14F-4D97-AF65-F5344CB8AC3E}">
        <p14:creationId xmlns:p14="http://schemas.microsoft.com/office/powerpoint/2010/main" val="8739091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543" y="39271"/>
            <a:ext cx="10353761" cy="1326321"/>
          </a:xfrm>
        </p:spPr>
        <p:txBody>
          <a:bodyPr>
            <a:normAutofit/>
          </a:bodyPr>
          <a:lstStyle/>
          <a:p>
            <a:r>
              <a:rPr lang="en-US" sz="3600" dirty="0"/>
              <a:t>Serial Terminal Basics (Mac, Linux, Windows</a:t>
            </a:r>
            <a:r>
              <a:rPr lang="en-US" sz="3600" dirty="0" smtClean="0"/>
              <a:t>)</a:t>
            </a:r>
            <a:endParaRPr lang="en-US" dirty="0"/>
          </a:p>
        </p:txBody>
      </p:sp>
      <p:pic>
        <p:nvPicPr>
          <p:cNvPr id="4" name="Picture 3"/>
          <p:cNvPicPr>
            <a:picLocks noChangeAspect="1"/>
          </p:cNvPicPr>
          <p:nvPr/>
        </p:nvPicPr>
        <p:blipFill>
          <a:blip r:embed="rId2"/>
          <a:stretch>
            <a:fillRect/>
          </a:stretch>
        </p:blipFill>
        <p:spPr>
          <a:xfrm>
            <a:off x="378748" y="1702409"/>
            <a:ext cx="4972744" cy="2638793"/>
          </a:xfrm>
          <a:prstGeom prst="rect">
            <a:avLst/>
          </a:prstGeom>
        </p:spPr>
      </p:pic>
      <p:pic>
        <p:nvPicPr>
          <p:cNvPr id="1026" name="Picture 2" descr="5 Mac Terminal tips you'll want to use | Computer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1775" y="1636468"/>
            <a:ext cx="6113034" cy="26387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ginner Geek: How to Start Using the Linux Termi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9263" y="4341202"/>
            <a:ext cx="5267325" cy="24487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776588" y="4675901"/>
            <a:ext cx="3317966" cy="1779333"/>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Please read:</a:t>
            </a:r>
          </a:p>
          <a:p>
            <a:pPr>
              <a:lnSpc>
                <a:spcPct val="107000"/>
              </a:lnSpc>
              <a:spcAft>
                <a:spcPts val="800"/>
              </a:spcAft>
            </a:pP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5"/>
              </a:rPr>
              <a:t>https://learn.sparkfun.com/tutorials/terminal-basics/command-line-windows-mac-linux</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for more details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4930274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2562</TotalTime>
  <Words>1404</Words>
  <Application>Microsoft Office PowerPoint</Application>
  <PresentationFormat>Widescreen</PresentationFormat>
  <Paragraphs>248</Paragraphs>
  <Slides>53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Bookman Old Style</vt:lpstr>
      <vt:lpstr>Calibri</vt:lpstr>
      <vt:lpstr>Lato</vt:lpstr>
      <vt:lpstr>Rockwell</vt:lpstr>
      <vt:lpstr>Times New Roman</vt:lpstr>
      <vt:lpstr>Wingdings</vt:lpstr>
      <vt:lpstr>Damask</vt:lpstr>
      <vt:lpstr>PowerPoint Presentation</vt:lpstr>
      <vt:lpstr>Today’s Lecture</vt:lpstr>
      <vt:lpstr>PowerPoint Presentation</vt:lpstr>
      <vt:lpstr>Calendar summer 2020</vt:lpstr>
      <vt:lpstr>Reminders</vt:lpstr>
      <vt:lpstr>Bonus materials: Videos from summer 2019</vt:lpstr>
      <vt:lpstr>Part 1   Event Detection and Configuration, Accelerometer Sensor Systems and Orientation and Event Detection</vt:lpstr>
      <vt:lpstr>Part 1. Outline</vt:lpstr>
      <vt:lpstr>Serial Terminal Basics (Mac, Linux, Windows)</vt:lpstr>
      <vt:lpstr>Example in windows:</vt:lpstr>
      <vt:lpstr>Example in the MAC:</vt:lpstr>
      <vt:lpstr>listen to SensorTile using Screen Command</vt:lpstr>
      <vt:lpstr>Linux  </vt:lpstr>
      <vt:lpstr>PowerPoint Presentation</vt:lpstr>
      <vt:lpstr>PowerPoint Presentation</vt:lpstr>
      <vt:lpstr>Video: troubleshooting tutorial 1 34 minutes</vt:lpstr>
      <vt:lpstr>Analog-to-digital converter (ADC)</vt:lpstr>
      <vt:lpstr>The Analog World</vt:lpstr>
      <vt:lpstr>What is the ADC?</vt:lpstr>
      <vt:lpstr>Analog Input</vt:lpstr>
      <vt:lpstr>STM32 Nucleo-64 boards</vt:lpstr>
      <vt:lpstr>PowerPoint Presentation</vt:lpstr>
      <vt:lpstr>PowerPoint Presentation</vt:lpstr>
      <vt:lpstr>PowerPoint Presentation</vt:lpstr>
      <vt:lpstr>PowerPoint Presentation</vt:lpstr>
      <vt:lpstr>PowerPoint Presentation</vt:lpstr>
      <vt:lpstr>Pins A0 through A5</vt:lpstr>
      <vt:lpstr>ADC</vt:lpstr>
      <vt:lpstr>STLCX01V1 SensorTile component board</vt:lpstr>
      <vt:lpstr>STLCS01V1 SensorTile component board features</vt:lpstr>
      <vt:lpstr>STLCR01V1 board photo</vt:lpstr>
      <vt:lpstr>PowerPoint Presentation</vt:lpstr>
      <vt:lpstr>PowerPoint Presentation</vt:lpstr>
      <vt:lpstr>Coding practice - https://exercism.io/my/tracks/c</vt:lpstr>
      <vt:lpstr>PowerPoint Presentation</vt:lpstr>
      <vt:lpstr>PowerPoint Presentation</vt:lpstr>
      <vt:lpstr> full group discussion</vt:lpstr>
      <vt:lpstr>PowerPoint Presentation</vt:lpstr>
      <vt:lpstr>Office hours</vt:lpstr>
      <vt:lpstr>Connection</vt:lpstr>
      <vt:lpstr>PowerPoint Presentation</vt:lpstr>
      <vt:lpstr>PowerPoint Presentation</vt:lpstr>
      <vt:lpstr>PowerPoint Presentation</vt:lpstr>
      <vt:lpstr>PowerPoint Presentation</vt:lpstr>
      <vt:lpstr>Projects</vt:lpstr>
      <vt:lpstr>Student Project Reference Designs</vt:lpstr>
      <vt:lpstr>PowerPoint Presentation</vt:lpstr>
      <vt:lpstr>PowerPoint Presentation</vt:lpstr>
      <vt:lpstr>Students Project Reference Designs</vt:lpstr>
      <vt:lpstr>Possible Alternative Projects</vt:lpstr>
      <vt:lpstr>teams</vt:lpstr>
      <vt:lpstr>past</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DGMD E-599 Digital Media Capstone Design Studio</dc:title>
  <dc:creator>jcx2000 h</dc:creator>
  <cp:lastModifiedBy>Microsoft account</cp:lastModifiedBy>
  <cp:revision>207</cp:revision>
  <dcterms:created xsi:type="dcterms:W3CDTF">2019-09-09T20:34:59Z</dcterms:created>
  <dcterms:modified xsi:type="dcterms:W3CDTF">2020-06-29T23:46:18Z</dcterms:modified>
</cp:coreProperties>
</file>